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5" r:id="rId1"/>
    <p:sldMasterId id="2147483736" r:id="rId2"/>
    <p:sldMasterId id="2147483737" r:id="rId3"/>
    <p:sldMasterId id="2147483738" r:id="rId4"/>
    <p:sldMasterId id="2147483739" r:id="rId5"/>
    <p:sldMasterId id="2147483740" r:id="rId6"/>
  </p:sldMasterIdLst>
  <p:notesMasterIdLst>
    <p:notesMasterId r:id="rId4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x="12188825" cy="6858000"/>
  <p:notesSz cx="7010400" cy="9296400"/>
  <p:embeddedFontLst>
    <p:embeddedFont>
      <p:font typeface="Calibri" panose="020F0502020204030204" pitchFamily="34" charset="0"/>
      <p:regular r:id="rId50"/>
      <p:bold r:id="rId51"/>
      <p:italic r:id="rId52"/>
      <p:boldItalic r:id="rId53"/>
    </p:embeddedFont>
    <p:embeddedFont>
      <p:font typeface="Open Sans" panose="020B0604020202020204" charset="0"/>
      <p:regular r:id="rId54"/>
      <p:bold r:id="rId55"/>
      <p:italic r:id="rId56"/>
      <p:boldItalic r:id="rId57"/>
    </p:embeddedFont>
    <p:embeddedFont>
      <p:font typeface="Robot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3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2871656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ogle.com/a/cpanel/g1usd.org/Dashboard?pli=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701039" y="4415789"/>
            <a:ext cx="5608319" cy="4183379"/>
          </a:xfrm>
          <a:prstGeom prst="rect">
            <a:avLst/>
          </a:prstGeom>
        </p:spPr>
        <p:txBody>
          <a:bodyPr lIns="91425" tIns="91425" rIns="91425" bIns="91425" anchor="ctr" anchorCtr="0">
            <a:noAutofit/>
          </a:bodyPr>
          <a:lstStyle/>
          <a:p>
            <a:pPr lvl="0" rtl="0">
              <a:spcBef>
                <a:spcPts val="0"/>
              </a:spcBef>
              <a:buNone/>
            </a:pPr>
            <a:endParaRPr/>
          </a:p>
        </p:txBody>
      </p:sp>
      <p:sp>
        <p:nvSpPr>
          <p:cNvPr id="500" name="Shape 500"/>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23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Clr>
                <a:srgbClr val="000000"/>
              </a:buClr>
              <a:buSzPct val="78571"/>
              <a:buFont typeface="Arial"/>
              <a:buNone/>
            </a:pPr>
            <a:endParaRPr/>
          </a:p>
        </p:txBody>
      </p:sp>
    </p:spTree>
    <p:extLst>
      <p:ext uri="{BB962C8B-B14F-4D97-AF65-F5344CB8AC3E}">
        <p14:creationId xmlns:p14="http://schemas.microsoft.com/office/powerpoint/2010/main" val="234909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a:t>MIKE: Intro</a:t>
            </a:r>
          </a:p>
          <a:p>
            <a:pPr marL="457200" lvl="0" indent="-298450" rtl="0">
              <a:spcBef>
                <a:spcPts val="0"/>
              </a:spcBef>
              <a:buSzPct val="78571"/>
            </a:pPr>
            <a:r>
              <a:rPr lang="en-US"/>
              <a:t>How we used a curriculum approach to integrating technology.  </a:t>
            </a:r>
          </a:p>
          <a:p>
            <a:pPr marL="457200" lvl="0" indent="-298450" rtl="0">
              <a:spcBef>
                <a:spcPts val="0"/>
              </a:spcBef>
              <a:buSzPct val="78571"/>
            </a:pPr>
            <a:r>
              <a:rPr lang="en-US"/>
              <a:t>How we were very successful in our integration efforts</a:t>
            </a:r>
          </a:p>
          <a:p>
            <a:pPr marL="457200" lvl="0" indent="-298450" rtl="0">
              <a:lnSpc>
                <a:spcPct val="115000"/>
              </a:lnSpc>
              <a:spcBef>
                <a:spcPts val="0"/>
              </a:spcBef>
              <a:buSzPct val="78571"/>
            </a:pPr>
            <a:r>
              <a:rPr lang="en-US"/>
              <a:t>Relationship between Curriculum and Technology leadership</a:t>
            </a:r>
          </a:p>
          <a:p>
            <a:pPr lvl="0" rtl="0">
              <a:spcBef>
                <a:spcPts val="0"/>
              </a:spcBef>
              <a:buNone/>
            </a:pPr>
            <a:endParaRPr/>
          </a:p>
        </p:txBody>
      </p:sp>
      <p:sp>
        <p:nvSpPr>
          <p:cNvPr id="571" name="Shape 571"/>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69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6" name="Shape 576"/>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a:spcBef>
                <a:spcPts val="0"/>
              </a:spcBef>
              <a:buNone/>
            </a:pPr>
            <a:endParaRPr/>
          </a:p>
        </p:txBody>
      </p:sp>
      <p:sp>
        <p:nvSpPr>
          <p:cNvPr id="577" name="Shape 577"/>
          <p:cNvSpPr txBox="1">
            <a:spLocks noGrp="1"/>
          </p:cNvSpPr>
          <p:nvPr>
            <p:ph type="sldNum" idx="12"/>
          </p:nvPr>
        </p:nvSpPr>
        <p:spPr>
          <a:xfrm>
            <a:off x="3970937" y="8829967"/>
            <a:ext cx="3037800" cy="464700"/>
          </a:xfrm>
          <a:prstGeom prst="rect">
            <a:avLst/>
          </a:prstGeom>
        </p:spPr>
        <p:txBody>
          <a:bodyPr lIns="91425" tIns="91425" rIns="91425" bIns="91425" anchor="b" anchorCtr="0">
            <a:noAutofit/>
          </a:bodyPr>
          <a:lstStyle/>
          <a:p>
            <a:pPr lvl="0" rtl="0">
              <a:spcBef>
                <a:spcPts val="0"/>
              </a:spcBef>
              <a:buClr>
                <a:srgbClr val="000000"/>
              </a:buClr>
              <a:buSzPct val="116666"/>
              <a:buFont typeface="Arial"/>
              <a:buNone/>
            </a:pPr>
            <a:endParaRPr/>
          </a:p>
          <a:p>
            <a:pPr lvl="1" rtl="0">
              <a:spcBef>
                <a:spcPts val="0"/>
              </a:spcBef>
              <a:buClr>
                <a:srgbClr val="000000"/>
              </a:buClr>
              <a:buSzPct val="100000"/>
              <a:buFont typeface="Arial"/>
              <a:buNone/>
            </a:pPr>
            <a:endParaRPr/>
          </a:p>
          <a:p>
            <a:pPr lvl="2" rtl="0">
              <a:spcBef>
                <a:spcPts val="0"/>
              </a:spcBef>
              <a:buClr>
                <a:srgbClr val="000000"/>
              </a:buClr>
              <a:buSzPct val="100000"/>
              <a:buFont typeface="Aria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Arial"/>
              <a:buNone/>
            </a:pPr>
            <a:endParaRPr/>
          </a:p>
          <a:p>
            <a:pPr lvl="5" rtl="0">
              <a:spcBef>
                <a:spcPts val="0"/>
              </a:spcBef>
              <a:buClr>
                <a:srgbClr val="000000"/>
              </a:buClr>
              <a:buSzPct val="100000"/>
              <a:buFont typeface="Aria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357633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3" name="Shape 583"/>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Facilities, </a:t>
            </a:r>
            <a:r>
              <a:rPr lang="en-US" sz="1100" b="1">
                <a:solidFill>
                  <a:srgbClr val="FF0000"/>
                </a:solidFill>
              </a:rPr>
              <a:t>Budget</a:t>
            </a:r>
            <a:r>
              <a:rPr lang="en-US" sz="1100"/>
              <a:t>, Communication, External Resources</a:t>
            </a:r>
          </a:p>
          <a:p>
            <a:pPr lvl="0" rtl="0">
              <a:lnSpc>
                <a:spcPct val="115000"/>
              </a:lnSpc>
              <a:spcBef>
                <a:spcPts val="0"/>
              </a:spcBef>
              <a:buNone/>
            </a:pPr>
            <a:endParaRPr sz="1100"/>
          </a:p>
          <a:p>
            <a:pPr lvl="0" rtl="0">
              <a:spcBef>
                <a:spcPts val="0"/>
              </a:spcBef>
              <a:buNone/>
            </a:pPr>
            <a:r>
              <a:rPr lang="en-US" sz="1100"/>
              <a:t>District started with a strategic plan involving all key stakeholders:  </a:t>
            </a:r>
          </a:p>
          <a:p>
            <a:pPr marL="457200" lvl="0" indent="0" rtl="0">
              <a:spcBef>
                <a:spcPts val="0"/>
              </a:spcBef>
              <a:buNone/>
            </a:pPr>
            <a:r>
              <a:rPr lang="en-US" sz="1100"/>
              <a:t>Community members, school board, teachers and staff, district administration</a:t>
            </a:r>
          </a:p>
          <a:p>
            <a:pPr lvl="0" rtl="0">
              <a:spcBef>
                <a:spcPts val="0"/>
              </a:spcBef>
              <a:buNone/>
            </a:pPr>
            <a:r>
              <a:rPr lang="en-US" sz="1100"/>
              <a:t>Resulted in a plan with 7 areas where core objectives were developed initial district focus</a:t>
            </a:r>
          </a:p>
          <a:p>
            <a:pPr marL="457200" lvl="0" indent="0" rtl="0">
              <a:spcBef>
                <a:spcPts val="0"/>
              </a:spcBef>
              <a:buNone/>
            </a:pPr>
            <a:r>
              <a:rPr lang="en-US" sz="1100"/>
              <a:t>Educational program, technology, professional learning</a:t>
            </a:r>
          </a:p>
          <a:p>
            <a:pPr lvl="0" rtl="0">
              <a:spcBef>
                <a:spcPts val="0"/>
              </a:spcBef>
              <a:buNone/>
            </a:pPr>
            <a:r>
              <a:rPr lang="en-US" sz="1100"/>
              <a:t>Within the ed program, determined LASER FOCUS on writing</a:t>
            </a:r>
          </a:p>
          <a:p>
            <a:pPr lvl="0" rtl="0">
              <a:lnSpc>
                <a:spcPct val="115000"/>
              </a:lnSpc>
              <a:spcBef>
                <a:spcPts val="0"/>
              </a:spcBef>
              <a:buNone/>
            </a:pPr>
            <a:endParaRPr sz="1100"/>
          </a:p>
          <a:p>
            <a:pPr lvl="0" rtl="0">
              <a:spcBef>
                <a:spcPts val="0"/>
              </a:spcBef>
              <a:buNone/>
            </a:pPr>
            <a:r>
              <a:rPr lang="en-US" sz="1100" u="sng"/>
              <a:t>Professional learning</a:t>
            </a:r>
            <a:r>
              <a:rPr lang="en-US" sz="1100"/>
              <a:t> initially involved teachers learning more about effective instructional practices in writing</a:t>
            </a:r>
          </a:p>
          <a:p>
            <a:pPr lvl="0" rtl="0">
              <a:spcBef>
                <a:spcPts val="0"/>
              </a:spcBef>
              <a:buNone/>
            </a:pPr>
            <a:r>
              <a:rPr lang="en-US" sz="1100"/>
              <a:t>As a result of this work over 1 1/2 years, began to search for a tool we could provide teachers and students to </a:t>
            </a:r>
            <a:r>
              <a:rPr lang="en-US" sz="1100" u="sng"/>
              <a:t>support instruction of writing and production of writing in our students</a:t>
            </a:r>
          </a:p>
        </p:txBody>
      </p:sp>
      <p:sp>
        <p:nvSpPr>
          <p:cNvPr id="584" name="Shape 584"/>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2512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Clr>
                <a:schemeClr val="dk1"/>
              </a:buClr>
              <a:buFont typeface="Arial"/>
              <a:buNone/>
            </a:pPr>
            <a:endParaRPr sz="1400">
              <a:solidFill>
                <a:schemeClr val="dk1"/>
              </a:solidFill>
            </a:endParaRPr>
          </a:p>
          <a:p>
            <a:pPr lvl="0" rtl="0">
              <a:spcBef>
                <a:spcPts val="0"/>
              </a:spcBef>
              <a:buClr>
                <a:schemeClr val="dk1"/>
              </a:buClr>
              <a:buFont typeface="Arial"/>
              <a:buNone/>
            </a:pPr>
            <a:endParaRPr sz="1400">
              <a:solidFill>
                <a:schemeClr val="dk1"/>
              </a:solidFill>
            </a:endParaRPr>
          </a:p>
          <a:p>
            <a:pPr lvl="0" rtl="0">
              <a:spcBef>
                <a:spcPts val="0"/>
              </a:spcBef>
              <a:buClr>
                <a:schemeClr val="dk1"/>
              </a:buClr>
              <a:buFont typeface="Arial"/>
              <a:buNone/>
            </a:pPr>
            <a:endParaRPr sz="1400">
              <a:solidFill>
                <a:schemeClr val="dk1"/>
              </a:solidFill>
            </a:endParaRPr>
          </a:p>
          <a:p>
            <a:pPr lvl="0" rtl="0">
              <a:spcBef>
                <a:spcPts val="0"/>
              </a:spcBef>
              <a:buNone/>
            </a:pPr>
            <a:endParaRPr sz="1400">
              <a:solidFill>
                <a:schemeClr val="dk1"/>
              </a:solidFill>
            </a:endParaRPr>
          </a:p>
        </p:txBody>
      </p:sp>
    </p:spTree>
    <p:extLst>
      <p:ext uri="{BB962C8B-B14F-4D97-AF65-F5344CB8AC3E}">
        <p14:creationId xmlns:p14="http://schemas.microsoft.com/office/powerpoint/2010/main" val="118254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lnSpc>
                <a:spcPct val="115000"/>
              </a:lnSpc>
              <a:spcBef>
                <a:spcPts val="0"/>
              </a:spcBef>
              <a:buClr>
                <a:schemeClr val="dk1"/>
              </a:buClr>
              <a:buSzPct val="78571"/>
              <a:buFont typeface="Arial"/>
              <a:buNone/>
            </a:pPr>
            <a:r>
              <a:rPr lang="en-US" sz="1400">
                <a:solidFill>
                  <a:schemeClr val="dk1"/>
                </a:solidFill>
              </a:rPr>
              <a:t>So really the incorporation of technology, and I can't stress this enough, </a:t>
            </a:r>
            <a:r>
              <a:rPr lang="en-US" sz="1400" u="sng">
                <a:solidFill>
                  <a:schemeClr val="dk1"/>
                </a:solidFill>
              </a:rPr>
              <a:t>began with curriculum and instruction, not technology</a:t>
            </a:r>
          </a:p>
          <a:p>
            <a:pPr lvl="0" rtl="0">
              <a:lnSpc>
                <a:spcPct val="115000"/>
              </a:lnSpc>
              <a:spcBef>
                <a:spcPts val="0"/>
              </a:spcBef>
              <a:buClr>
                <a:schemeClr val="dk1"/>
              </a:buClr>
              <a:buSzPct val="78571"/>
              <a:buFont typeface="Arial"/>
              <a:buNone/>
            </a:pPr>
            <a:r>
              <a:rPr lang="en-US" sz="1400" u="sng">
                <a:solidFill>
                  <a:schemeClr val="dk1"/>
                </a:solidFill>
              </a:rPr>
              <a:t>We did not acquire technology, then try to figure out the purpose for having the technology</a:t>
            </a:r>
          </a:p>
          <a:p>
            <a:pPr lvl="0" rtl="0">
              <a:lnSpc>
                <a:spcPct val="115000"/>
              </a:lnSpc>
              <a:spcBef>
                <a:spcPts val="0"/>
              </a:spcBef>
              <a:buClr>
                <a:schemeClr val="dk1"/>
              </a:buClr>
              <a:buSzPct val="78571"/>
              <a:buFont typeface="Arial"/>
              <a:buNone/>
            </a:pPr>
            <a:r>
              <a:rPr lang="en-US" sz="1400" u="sng">
                <a:solidFill>
                  <a:schemeClr val="dk1"/>
                </a:solidFill>
              </a:rPr>
              <a:t>We were clear and intentional about our instructional focus and THEN, determined the need for technology</a:t>
            </a:r>
          </a:p>
          <a:p>
            <a:pPr lvl="0" rtl="0">
              <a:lnSpc>
                <a:spcPct val="115000"/>
              </a:lnSpc>
              <a:spcBef>
                <a:spcPts val="0"/>
              </a:spcBef>
              <a:buClr>
                <a:schemeClr val="dk1"/>
              </a:buClr>
              <a:buSzPct val="78571"/>
              <a:buFont typeface="Arial"/>
              <a:buNone/>
            </a:pPr>
            <a:r>
              <a:rPr lang="en-US" sz="1400">
                <a:solidFill>
                  <a:schemeClr val="dk1"/>
                </a:solidFill>
              </a:rPr>
              <a:t>Great quote by Alan November:  'Technology is often a solution looking for a problem'... this is backward implementation model</a:t>
            </a:r>
          </a:p>
          <a:p>
            <a:pPr lvl="0" rtl="0">
              <a:lnSpc>
                <a:spcPct val="115000"/>
              </a:lnSpc>
              <a:spcBef>
                <a:spcPts val="0"/>
              </a:spcBef>
              <a:buClr>
                <a:schemeClr val="dk1"/>
              </a:buClr>
              <a:buSzPct val="78571"/>
              <a:buFont typeface="Arial"/>
              <a:buNone/>
            </a:pPr>
            <a:r>
              <a:rPr lang="en-US" sz="1400">
                <a:solidFill>
                  <a:schemeClr val="dk1"/>
                </a:solidFill>
              </a:rPr>
              <a:t>Technology and and C&amp;I in a collaborative relationship:  </a:t>
            </a:r>
            <a:r>
              <a:rPr lang="en-US" sz="1400" u="sng">
                <a:solidFill>
                  <a:schemeClr val="dk1"/>
                </a:solidFill>
              </a:rPr>
              <a:t>DO NOT want to create instructional competition between technology and content</a:t>
            </a:r>
          </a:p>
          <a:p>
            <a:pPr lvl="0" rtl="0">
              <a:spcBef>
                <a:spcPts val="0"/>
              </a:spcBef>
              <a:buClr>
                <a:schemeClr val="dk1"/>
              </a:buClr>
              <a:buFont typeface="Arial"/>
              <a:buNone/>
            </a:pPr>
            <a:endParaRPr sz="1400">
              <a:solidFill>
                <a:schemeClr val="dk1"/>
              </a:solidFill>
            </a:endParaRPr>
          </a:p>
          <a:p>
            <a:pPr lvl="0" rtl="0">
              <a:lnSpc>
                <a:spcPct val="115000"/>
              </a:lnSpc>
              <a:spcBef>
                <a:spcPts val="0"/>
              </a:spcBef>
              <a:buNone/>
            </a:pPr>
            <a:endParaRPr sz="1400">
              <a:solidFill>
                <a:schemeClr val="dk1"/>
              </a:solidFill>
            </a:endParaRPr>
          </a:p>
        </p:txBody>
      </p:sp>
    </p:spTree>
    <p:extLst>
      <p:ext uri="{BB962C8B-B14F-4D97-AF65-F5344CB8AC3E}">
        <p14:creationId xmlns:p14="http://schemas.microsoft.com/office/powerpoint/2010/main" val="1808024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4" name="Shape 604"/>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Clr>
                <a:srgbClr val="000000"/>
              </a:buClr>
              <a:buSzPct val="100000"/>
              <a:buFont typeface="Arial"/>
              <a:buNone/>
            </a:pPr>
            <a:r>
              <a:rPr lang="en-US" sz="1100"/>
              <a:t>SHELLEY:</a:t>
            </a:r>
          </a:p>
          <a:p>
            <a:pPr lvl="0" rtl="0">
              <a:lnSpc>
                <a:spcPct val="115000"/>
              </a:lnSpc>
              <a:spcBef>
                <a:spcPts val="0"/>
              </a:spcBef>
              <a:buClr>
                <a:srgbClr val="000000"/>
              </a:buClr>
              <a:buSzPct val="100000"/>
              <a:buFont typeface="Arial"/>
              <a:buNone/>
            </a:pPr>
            <a:endParaRPr sz="1100"/>
          </a:p>
          <a:p>
            <a:pPr lvl="0" rtl="0">
              <a:spcBef>
                <a:spcPts val="0"/>
              </a:spcBef>
              <a:buClr>
                <a:srgbClr val="000000"/>
              </a:buClr>
              <a:buSzPct val="100000"/>
              <a:buFont typeface="Arial"/>
              <a:buNone/>
            </a:pPr>
            <a:r>
              <a:rPr lang="en-US" sz="1100"/>
              <a:t>Improving student learning and achievement is at the center of all our district decisions</a:t>
            </a:r>
          </a:p>
          <a:p>
            <a:pPr lvl="0" rtl="0">
              <a:lnSpc>
                <a:spcPct val="115000"/>
              </a:lnSpc>
              <a:spcBef>
                <a:spcPts val="0"/>
              </a:spcBef>
              <a:buClr>
                <a:srgbClr val="000000"/>
              </a:buClr>
              <a:buSzPct val="100000"/>
              <a:buFont typeface="Arial"/>
              <a:buNone/>
            </a:pPr>
            <a:endParaRPr sz="1100"/>
          </a:p>
          <a:p>
            <a:pPr lvl="0" rtl="0">
              <a:spcBef>
                <a:spcPts val="0"/>
              </a:spcBef>
              <a:buClr>
                <a:srgbClr val="000000"/>
              </a:buClr>
              <a:buSzPct val="100000"/>
              <a:buFont typeface="Arial"/>
              <a:buNone/>
            </a:pPr>
            <a:r>
              <a:rPr lang="en-US" sz="1100"/>
              <a:t>Slide by </a:t>
            </a:r>
            <a:r>
              <a:rPr lang="en-US" sz="1100">
                <a:solidFill>
                  <a:srgbClr val="FF0000"/>
                </a:solidFill>
              </a:rPr>
              <a:t>Joellen Killion</a:t>
            </a:r>
            <a:r>
              <a:rPr lang="en-US" sz="1100"/>
              <a:t> illustrates the interconnectedness between professional learning, classroom instruction and student learning.</a:t>
            </a:r>
          </a:p>
          <a:p>
            <a:pPr lvl="0" rtl="0">
              <a:lnSpc>
                <a:spcPct val="115000"/>
              </a:lnSpc>
              <a:spcBef>
                <a:spcPts val="0"/>
              </a:spcBef>
              <a:buClr>
                <a:srgbClr val="000000"/>
              </a:buClr>
              <a:buSzPct val="100000"/>
              <a:buFont typeface="Arial"/>
              <a:buNone/>
            </a:pPr>
            <a:endParaRPr sz="1100"/>
          </a:p>
          <a:p>
            <a:pPr lvl="0" rtl="0">
              <a:spcBef>
                <a:spcPts val="0"/>
              </a:spcBef>
              <a:buNone/>
            </a:pPr>
            <a:r>
              <a:rPr lang="en-US" sz="1100"/>
              <a:t>This approach, you'll see later, is the same for incorporating the technology into classrooms with 1-1 student devices</a:t>
            </a:r>
          </a:p>
        </p:txBody>
      </p:sp>
      <p:sp>
        <p:nvSpPr>
          <p:cNvPr id="605" name="Shape 605"/>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91703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Clr>
                <a:srgbClr val="000000"/>
              </a:buClr>
              <a:buSzPct val="100000"/>
              <a:buFont typeface="Arial"/>
              <a:buNone/>
            </a:pPr>
            <a:r>
              <a:rPr lang="en-US" sz="1100"/>
              <a:t>SHELLEY:</a:t>
            </a:r>
          </a:p>
          <a:p>
            <a:pPr lvl="0" rtl="0">
              <a:lnSpc>
                <a:spcPct val="115000"/>
              </a:lnSpc>
              <a:spcBef>
                <a:spcPts val="0"/>
              </a:spcBef>
              <a:buClr>
                <a:srgbClr val="000000"/>
              </a:buClr>
              <a:buSzPct val="100000"/>
              <a:buFont typeface="Arial"/>
              <a:buNone/>
            </a:pPr>
            <a:endParaRPr sz="1100"/>
          </a:p>
          <a:p>
            <a:pPr lvl="0" rtl="0">
              <a:spcBef>
                <a:spcPts val="0"/>
              </a:spcBef>
              <a:buClr>
                <a:srgbClr val="000000"/>
              </a:buClr>
              <a:buSzPct val="100000"/>
              <a:buFont typeface="Arial"/>
              <a:buNone/>
            </a:pPr>
            <a:r>
              <a:rPr lang="en-US" sz="1100"/>
              <a:t>A lot of distractions exist in education, but with a determined Focus and Commitment to on writing</a:t>
            </a:r>
          </a:p>
          <a:p>
            <a:pPr marL="457200" lvl="0" indent="-69850" rtl="0">
              <a:spcBef>
                <a:spcPts val="0"/>
              </a:spcBef>
              <a:buClr>
                <a:srgbClr val="000000"/>
              </a:buClr>
              <a:buSzPct val="100000"/>
              <a:buFont typeface="Arial"/>
              <a:buNone/>
            </a:pPr>
            <a:r>
              <a:rPr lang="en-US" sz="1100"/>
              <a:t>We are tying effective instructional practice to CCSS and student learning reflective of CCSS</a:t>
            </a:r>
          </a:p>
          <a:p>
            <a:pPr lvl="0" rtl="0">
              <a:lnSpc>
                <a:spcPct val="115000"/>
              </a:lnSpc>
              <a:spcBef>
                <a:spcPts val="0"/>
              </a:spcBef>
              <a:buClr>
                <a:srgbClr val="000000"/>
              </a:buClr>
              <a:buSzPct val="100000"/>
              <a:buFont typeface="Arial"/>
              <a:buNone/>
            </a:pPr>
            <a:endParaRPr sz="1100"/>
          </a:p>
          <a:p>
            <a:pPr lvl="0" rtl="0">
              <a:spcBef>
                <a:spcPts val="0"/>
              </a:spcBef>
              <a:buClr>
                <a:srgbClr val="000000"/>
              </a:buClr>
              <a:buSzPct val="100000"/>
              <a:buFont typeface="Arial"/>
              <a:buNone/>
            </a:pPr>
            <a:r>
              <a:rPr lang="en-US" sz="1100"/>
              <a:t>Need for high quality professional learning cannot be understated:</a:t>
            </a:r>
          </a:p>
          <a:p>
            <a:pPr marL="457200" lvl="0" indent="-69850" rtl="0">
              <a:spcBef>
                <a:spcPts val="0"/>
              </a:spcBef>
              <a:buClr>
                <a:srgbClr val="000000"/>
              </a:buClr>
              <a:buSzPct val="100000"/>
              <a:buFont typeface="Arial"/>
              <a:buNone/>
            </a:pPr>
            <a:r>
              <a:rPr lang="en-US" sz="1100"/>
              <a:t>Incorporated the writing and technology</a:t>
            </a:r>
          </a:p>
          <a:p>
            <a:pPr marL="457200" lvl="0" indent="-69850" rtl="0">
              <a:spcBef>
                <a:spcPts val="0"/>
              </a:spcBef>
              <a:buClr>
                <a:srgbClr val="000000"/>
              </a:buClr>
              <a:buSzPct val="100000"/>
              <a:buFont typeface="Arial"/>
              <a:buNone/>
            </a:pPr>
            <a:r>
              <a:rPr lang="en-US" sz="1100"/>
              <a:t>addressed the rigor in the form of student thinking reflective of 21st century skills, skills which can't be misinterpreted to solely imply the use of technology:</a:t>
            </a:r>
          </a:p>
          <a:p>
            <a:pPr lvl="0" rtl="0">
              <a:lnSpc>
                <a:spcPct val="115000"/>
              </a:lnSpc>
              <a:spcBef>
                <a:spcPts val="0"/>
              </a:spcBef>
              <a:buClr>
                <a:srgbClr val="000000"/>
              </a:buClr>
              <a:buSzPct val="100000"/>
              <a:buFont typeface="Arial"/>
              <a:buNone/>
            </a:pPr>
            <a:endParaRPr sz="1100"/>
          </a:p>
          <a:p>
            <a:pPr marL="457200" lvl="0" indent="-69850" rtl="0">
              <a:spcBef>
                <a:spcPts val="0"/>
              </a:spcBef>
              <a:buClr>
                <a:srgbClr val="000000"/>
              </a:buClr>
              <a:buSzPct val="100000"/>
              <a:buFont typeface="Arial"/>
              <a:buNone/>
            </a:pPr>
            <a:r>
              <a:rPr lang="en-US" sz="1100" u="sng"/>
              <a:t>It's the USE of technology to foster critical thinking, communication, collaboration, and creativity</a:t>
            </a:r>
          </a:p>
          <a:p>
            <a:pPr lvl="0" rtl="0">
              <a:spcBef>
                <a:spcPts val="0"/>
              </a:spcBef>
              <a:buNone/>
            </a:pPr>
            <a:r>
              <a:rPr lang="en-US" sz="1100"/>
              <a:t> </a:t>
            </a:r>
          </a:p>
        </p:txBody>
      </p:sp>
      <p:sp>
        <p:nvSpPr>
          <p:cNvPr id="611" name="Shape 61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95038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8" name="Shape 618"/>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69815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marL="457200" lvl="0" indent="-298450" rtl="0">
              <a:spcBef>
                <a:spcPts val="0"/>
              </a:spcBef>
              <a:buClr>
                <a:schemeClr val="dk1"/>
              </a:buClr>
              <a:buSzPct val="78571"/>
            </a:pPr>
            <a:r>
              <a:rPr lang="en-US" sz="1400">
                <a:solidFill>
                  <a:schemeClr val="dk1"/>
                </a:solidFill>
              </a:rPr>
              <a:t>storyboard, pre-write, write, re-write</a:t>
            </a:r>
          </a:p>
          <a:p>
            <a:pPr marL="457200" lvl="0" indent="-298450" rtl="0">
              <a:spcBef>
                <a:spcPts val="0"/>
              </a:spcBef>
              <a:buClr>
                <a:schemeClr val="dk1"/>
              </a:buClr>
              <a:buSzPct val="78571"/>
            </a:pPr>
            <a:r>
              <a:rPr lang="en-US" sz="1400">
                <a:solidFill>
                  <a:schemeClr val="dk1"/>
                </a:solidFill>
              </a:rPr>
              <a:t>students collaborating on an assignment - supports project based learning - learning in a performance team</a:t>
            </a:r>
          </a:p>
          <a:p>
            <a:pPr marL="457200" lvl="0" indent="-298450" rtl="0">
              <a:spcBef>
                <a:spcPts val="0"/>
              </a:spcBef>
              <a:buClr>
                <a:schemeClr val="dk1"/>
              </a:buClr>
              <a:buSzPct val="78571"/>
            </a:pPr>
            <a:r>
              <a:rPr lang="en-US" sz="1400">
                <a:solidFill>
                  <a:schemeClr val="dk1"/>
                </a:solidFill>
              </a:rPr>
              <a:t>sharing with teacher, peers, team partners</a:t>
            </a:r>
          </a:p>
          <a:p>
            <a:pPr marL="457200" lvl="0" indent="-298450" rtl="0">
              <a:spcBef>
                <a:spcPts val="0"/>
              </a:spcBef>
              <a:buClr>
                <a:schemeClr val="dk1"/>
              </a:buClr>
              <a:buSzPct val="78571"/>
            </a:pPr>
            <a:r>
              <a:rPr lang="en-US" sz="1400">
                <a:solidFill>
                  <a:schemeClr val="dk1"/>
                </a:solidFill>
              </a:rPr>
              <a:t>comments</a:t>
            </a:r>
          </a:p>
          <a:p>
            <a:pPr marL="457200" lvl="0" indent="-298450" rtl="0">
              <a:spcBef>
                <a:spcPts val="0"/>
              </a:spcBef>
              <a:buClr>
                <a:schemeClr val="dk1"/>
              </a:buClr>
              <a:buSzPct val="78571"/>
            </a:pPr>
            <a:r>
              <a:rPr lang="en-US" sz="1400">
                <a:solidFill>
                  <a:schemeClr val="dk1"/>
                </a:solidFill>
              </a:rPr>
              <a:t>publish via presentation, sites</a:t>
            </a:r>
          </a:p>
          <a:p>
            <a:pPr marL="457200" lvl="0" indent="-298450" rtl="0">
              <a:lnSpc>
                <a:spcPct val="115000"/>
              </a:lnSpc>
              <a:spcBef>
                <a:spcPts val="0"/>
              </a:spcBef>
              <a:buClr>
                <a:schemeClr val="dk1"/>
              </a:buClr>
              <a:buSzPct val="78571"/>
            </a:pPr>
            <a:r>
              <a:rPr lang="en-US" sz="1400">
                <a:solidFill>
                  <a:schemeClr val="dk1"/>
                </a:solidFill>
              </a:rPr>
              <a:t>everything supports communication about their learning and making their work public</a:t>
            </a:r>
          </a:p>
          <a:p>
            <a:pPr lvl="0" rtl="0">
              <a:spcBef>
                <a:spcPts val="0"/>
              </a:spcBef>
              <a:buNone/>
            </a:pPr>
            <a:endParaRPr sz="1400"/>
          </a:p>
        </p:txBody>
      </p:sp>
    </p:spTree>
    <p:extLst>
      <p:ext uri="{BB962C8B-B14F-4D97-AF65-F5344CB8AC3E}">
        <p14:creationId xmlns:p14="http://schemas.microsoft.com/office/powerpoint/2010/main" val="399544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1911443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3" name="Shape 633"/>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SHELLEY</a:t>
            </a:r>
          </a:p>
        </p:txBody>
      </p:sp>
      <p:sp>
        <p:nvSpPr>
          <p:cNvPr id="634" name="Shape 634"/>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38060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0" name="Shape 640"/>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Clr>
                <a:srgbClr val="000000"/>
              </a:buClr>
              <a:buSzPct val="100000"/>
              <a:buFont typeface="Arial"/>
              <a:buNone/>
            </a:pPr>
            <a:r>
              <a:rPr lang="en-US" sz="1100"/>
              <a:t>MIKE</a:t>
            </a:r>
          </a:p>
          <a:p>
            <a:pPr marL="457200" lvl="0" indent="-298450" rtl="0">
              <a:lnSpc>
                <a:spcPct val="115000"/>
              </a:lnSpc>
              <a:spcBef>
                <a:spcPts val="0"/>
              </a:spcBef>
              <a:buSzPct val="100000"/>
            </a:pPr>
            <a:r>
              <a:rPr lang="en-US" sz="1100"/>
              <a:t>review of our project goals</a:t>
            </a:r>
          </a:p>
          <a:p>
            <a:pPr lvl="0" rtl="0">
              <a:spcBef>
                <a:spcPts val="0"/>
              </a:spcBef>
              <a:buNone/>
            </a:pPr>
            <a:endParaRPr/>
          </a:p>
        </p:txBody>
      </p:sp>
      <p:sp>
        <p:nvSpPr>
          <p:cNvPr id="641" name="Shape 64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87417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MIKE</a:t>
            </a:r>
          </a:p>
        </p:txBody>
      </p:sp>
      <p:sp>
        <p:nvSpPr>
          <p:cNvPr id="648" name="Shape 648"/>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25391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4" name="Shape 654"/>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Clr>
                <a:srgbClr val="000000"/>
              </a:buClr>
              <a:buSzPct val="100000"/>
              <a:buFont typeface="Arial"/>
              <a:buNone/>
            </a:pPr>
            <a:r>
              <a:rPr lang="en-US" sz="1100"/>
              <a:t>MIKE</a:t>
            </a:r>
          </a:p>
          <a:p>
            <a:pPr marL="457200" lvl="0" indent="-298450" rtl="0">
              <a:spcBef>
                <a:spcPts val="0"/>
              </a:spcBef>
              <a:buSzPct val="100000"/>
            </a:pPr>
            <a:r>
              <a:rPr lang="en-US" sz="1100"/>
              <a:t>storyboard, pre-write, write, re-write</a:t>
            </a:r>
          </a:p>
          <a:p>
            <a:pPr marL="457200" lvl="0" indent="-298450" rtl="0">
              <a:spcBef>
                <a:spcPts val="0"/>
              </a:spcBef>
              <a:buSzPct val="100000"/>
            </a:pPr>
            <a:r>
              <a:rPr lang="en-US" sz="1100"/>
              <a:t>students collaborating on an assignment - supports project based learning - learning in a performance team</a:t>
            </a:r>
          </a:p>
          <a:p>
            <a:pPr marL="457200" lvl="0" indent="-298450" rtl="0">
              <a:spcBef>
                <a:spcPts val="0"/>
              </a:spcBef>
              <a:buSzPct val="100000"/>
            </a:pPr>
            <a:r>
              <a:rPr lang="en-US" sz="1100"/>
              <a:t>sharing with teacher, peers, team partners</a:t>
            </a:r>
          </a:p>
          <a:p>
            <a:pPr marL="457200" lvl="0" indent="-298450" rtl="0">
              <a:spcBef>
                <a:spcPts val="0"/>
              </a:spcBef>
              <a:buSzPct val="100000"/>
            </a:pPr>
            <a:r>
              <a:rPr lang="en-US" sz="1100"/>
              <a:t>comments</a:t>
            </a:r>
          </a:p>
          <a:p>
            <a:pPr marL="457200" lvl="0" indent="-298450" rtl="0">
              <a:spcBef>
                <a:spcPts val="0"/>
              </a:spcBef>
              <a:buSzPct val="100000"/>
            </a:pPr>
            <a:r>
              <a:rPr lang="en-US" sz="1100"/>
              <a:t>publish via presentation, sites</a:t>
            </a:r>
          </a:p>
          <a:p>
            <a:pPr marL="457200" lvl="0" indent="-298450" rtl="0">
              <a:lnSpc>
                <a:spcPct val="115000"/>
              </a:lnSpc>
              <a:spcBef>
                <a:spcPts val="0"/>
              </a:spcBef>
              <a:buSzPct val="100000"/>
            </a:pPr>
            <a:r>
              <a:rPr lang="en-US" sz="1100"/>
              <a:t>everything supports communication about their learning and making their work public</a:t>
            </a:r>
          </a:p>
          <a:p>
            <a:pPr lvl="0" rtl="0">
              <a:spcBef>
                <a:spcPts val="0"/>
              </a:spcBef>
              <a:buNone/>
            </a:pPr>
            <a:endParaRPr/>
          </a:p>
        </p:txBody>
      </p:sp>
      <p:sp>
        <p:nvSpPr>
          <p:cNvPr id="655" name="Shape 655"/>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37140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2" name="Shape 662"/>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MIKE</a:t>
            </a:r>
          </a:p>
          <a:p>
            <a:pPr marL="457200" lvl="0" indent="-298450" rtl="0">
              <a:spcBef>
                <a:spcPts val="0"/>
              </a:spcBef>
              <a:buSzPct val="100000"/>
            </a:pPr>
            <a:r>
              <a:rPr lang="en-US" sz="1100"/>
              <a:t>Alternate presentation tool - freedom to be more creative - non-linear approach</a:t>
            </a:r>
          </a:p>
          <a:p>
            <a:pPr marL="457200" lvl="0" indent="-298450" rtl="0">
              <a:lnSpc>
                <a:spcPct val="115000"/>
              </a:lnSpc>
              <a:spcBef>
                <a:spcPts val="0"/>
              </a:spcBef>
              <a:buSzPct val="100000"/>
            </a:pPr>
            <a:r>
              <a:rPr lang="en-US" sz="1100"/>
              <a:t>complex math challenges</a:t>
            </a:r>
          </a:p>
          <a:p>
            <a:pPr lvl="0" rtl="0">
              <a:spcBef>
                <a:spcPts val="0"/>
              </a:spcBef>
              <a:buNone/>
            </a:pPr>
            <a:endParaRPr/>
          </a:p>
        </p:txBody>
      </p:sp>
      <p:sp>
        <p:nvSpPr>
          <p:cNvPr id="663" name="Shape 663"/>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172744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MIKE</a:t>
            </a:r>
          </a:p>
          <a:p>
            <a:pPr marL="457200" lvl="0" indent="-298450" rtl="0">
              <a:spcBef>
                <a:spcPts val="0"/>
              </a:spcBef>
              <a:buSzPct val="100000"/>
            </a:pPr>
            <a:r>
              <a:rPr lang="en-US" sz="1100"/>
              <a:t>Process for selecting CB</a:t>
            </a:r>
          </a:p>
          <a:p>
            <a:pPr marL="914400" lvl="1" indent="-298450" rtl="0">
              <a:spcBef>
                <a:spcPts val="0"/>
              </a:spcBef>
              <a:buSzPct val="100000"/>
            </a:pPr>
            <a:r>
              <a:rPr lang="en-US" sz="1100"/>
              <a:t>Curriculum focus first - WRITING</a:t>
            </a:r>
          </a:p>
          <a:p>
            <a:pPr marL="914400" lvl="1" indent="-298450" rtl="0">
              <a:spcBef>
                <a:spcPts val="0"/>
              </a:spcBef>
              <a:buSzPct val="100000"/>
            </a:pPr>
            <a:r>
              <a:rPr lang="en-US" sz="1100"/>
              <a:t>Apps to support the writing focus</a:t>
            </a:r>
          </a:p>
          <a:p>
            <a:pPr marL="914400" lvl="1" indent="-298450" rtl="0">
              <a:lnSpc>
                <a:spcPct val="115000"/>
              </a:lnSpc>
              <a:spcBef>
                <a:spcPts val="0"/>
              </a:spcBef>
              <a:buSzPct val="100000"/>
            </a:pPr>
            <a:r>
              <a:rPr lang="en-US" sz="1100"/>
              <a:t>The tool that we developed to help evaluate technology - we were a Mac centric district</a:t>
            </a:r>
          </a:p>
          <a:p>
            <a:pPr lvl="0" rtl="0">
              <a:spcBef>
                <a:spcPts val="0"/>
              </a:spcBef>
              <a:buNone/>
            </a:pPr>
            <a:endParaRPr/>
          </a:p>
        </p:txBody>
      </p:sp>
      <p:sp>
        <p:nvSpPr>
          <p:cNvPr id="672" name="Shape 672"/>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641301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sz="1200"/>
              <a:t>So, Google provides you with a platform in Google Apps.  We provide you with strong web-based content through things like the Chrome webstore, YouTube for EDU, and the Google Art Project.</a:t>
            </a:r>
          </a:p>
          <a:p>
            <a:pPr lvl="0" rtl="0">
              <a:spcBef>
                <a:spcPts val="0"/>
              </a:spcBef>
              <a:buNone/>
            </a:pPr>
            <a:endParaRPr sz="1200"/>
          </a:p>
          <a:p>
            <a:pPr lvl="0" rtl="0">
              <a:spcBef>
                <a:spcPts val="0"/>
              </a:spcBef>
              <a:buNone/>
            </a:pPr>
            <a:r>
              <a:rPr lang="en-US" sz="1200"/>
              <a:t>Additionally, we offer devices that allow you to pull together the platform and the content to design a transformative curriculum for your students.   Chromebooks are computer that gives you a fast, easy, and affordable way to get to the web.</a:t>
            </a:r>
          </a:p>
          <a:p>
            <a:pPr lvl="0" rtl="0">
              <a:spcBef>
                <a:spcPts val="0"/>
              </a:spcBef>
              <a:buNone/>
            </a:pPr>
            <a:endParaRPr sz="1200"/>
          </a:p>
          <a:p>
            <a:pPr lvl="0" rtl="0">
              <a:spcBef>
                <a:spcPts val="0"/>
              </a:spcBef>
              <a:buNone/>
            </a:pPr>
            <a:r>
              <a:rPr lang="en-US" sz="1200"/>
              <a:t>So with all of these technologies in place, we believe you can truly unlock the power of the web for your students. </a:t>
            </a:r>
          </a:p>
        </p:txBody>
      </p:sp>
    </p:spTree>
    <p:extLst>
      <p:ext uri="{BB962C8B-B14F-4D97-AF65-F5344CB8AC3E}">
        <p14:creationId xmlns:p14="http://schemas.microsoft.com/office/powerpoint/2010/main" val="41304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176907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211134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4" name="Shape 704"/>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MIKE</a:t>
            </a:r>
          </a:p>
          <a:p>
            <a:pPr marL="457200" lvl="0" indent="-298450" rtl="0">
              <a:spcBef>
                <a:spcPts val="0"/>
              </a:spcBef>
              <a:buSzPct val="100000"/>
            </a:pPr>
            <a:r>
              <a:rPr lang="en-US" sz="1100"/>
              <a:t>UMRA is a provisioning tool - student-&gt; AD-&gt;google + Hapara</a:t>
            </a:r>
          </a:p>
          <a:p>
            <a:pPr marL="457200" lvl="0" indent="-298450" rtl="0">
              <a:spcBef>
                <a:spcPts val="0"/>
              </a:spcBef>
              <a:buSzPct val="100000"/>
            </a:pPr>
            <a:r>
              <a:rPr lang="en-US" sz="1100"/>
              <a:t>Hapara - teacher desktop - remote access - see all docs whether or not they are shared</a:t>
            </a:r>
          </a:p>
          <a:p>
            <a:pPr marL="457200" lvl="0" indent="-298450" rtl="0">
              <a:lnSpc>
                <a:spcPct val="115000"/>
              </a:lnSpc>
              <a:spcBef>
                <a:spcPts val="0"/>
              </a:spcBef>
              <a:buSzPct val="100000"/>
            </a:pPr>
            <a:r>
              <a:rPr lang="en-US" sz="1100"/>
              <a:t>Backupify - backs up all google docs, presentations, spreadsheets, sites etc. 3 times a day - end user can restore</a:t>
            </a:r>
          </a:p>
          <a:p>
            <a:pPr lvl="0" rtl="0">
              <a:spcBef>
                <a:spcPts val="0"/>
              </a:spcBef>
              <a:buNone/>
            </a:pPr>
            <a:endParaRPr/>
          </a:p>
        </p:txBody>
      </p:sp>
      <p:sp>
        <p:nvSpPr>
          <p:cNvPr id="705" name="Shape 705"/>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08193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Clr>
                <a:schemeClr val="dk1"/>
              </a:buClr>
              <a:buSzPct val="78571"/>
              <a:buFont typeface="Arial"/>
              <a:buNone/>
            </a:pPr>
            <a:r>
              <a:rPr lang="en-US" sz="1400">
                <a:solidFill>
                  <a:schemeClr val="dk1"/>
                </a:solidFill>
              </a:rPr>
              <a:t>When it came to writing - this was me in school</a:t>
            </a:r>
          </a:p>
          <a:p>
            <a:pPr lvl="0" rtl="0">
              <a:spcBef>
                <a:spcPts val="0"/>
              </a:spcBef>
              <a:buClr>
                <a:schemeClr val="dk1"/>
              </a:buClr>
              <a:buSzPct val="78571"/>
              <a:buFont typeface="Arial"/>
              <a:buNone/>
            </a:pPr>
            <a:r>
              <a:rPr lang="en-US" sz="1400">
                <a:solidFill>
                  <a:schemeClr val="dk1"/>
                </a:solidFill>
              </a:rPr>
              <a:t>cumbersome, painful, hated to edit, hated to re-write (in fact wouldn’t do it), wouldn’t want to share my work</a:t>
            </a:r>
          </a:p>
          <a:p>
            <a:pPr lvl="0" rtl="0">
              <a:spcBef>
                <a:spcPts val="0"/>
              </a:spcBef>
              <a:buClr>
                <a:schemeClr val="dk1"/>
              </a:buClr>
              <a:buSzPct val="78571"/>
              <a:buFont typeface="Arial"/>
              <a:buNone/>
            </a:pPr>
            <a:r>
              <a:rPr lang="en-US" sz="1400">
                <a:solidFill>
                  <a:schemeClr val="dk1"/>
                </a:solidFill>
              </a:rPr>
              <a:t>not good at it!</a:t>
            </a:r>
          </a:p>
          <a:p>
            <a:pPr lvl="0" rtl="0">
              <a:spcBef>
                <a:spcPts val="0"/>
              </a:spcBef>
              <a:buClr>
                <a:schemeClr val="dk1"/>
              </a:buClr>
              <a:buFont typeface="Arial"/>
              <a:buNone/>
            </a:pPr>
            <a:endParaRPr sz="1400">
              <a:solidFill>
                <a:schemeClr val="dk1"/>
              </a:solidFill>
            </a:endParaRPr>
          </a:p>
          <a:p>
            <a:pPr lvl="0" rtl="0">
              <a:spcBef>
                <a:spcPts val="0"/>
              </a:spcBef>
              <a:buClr>
                <a:schemeClr val="dk1"/>
              </a:buClr>
              <a:buSzPct val="78571"/>
              <a:buFont typeface="Arial"/>
              <a:buNone/>
            </a:pPr>
            <a:r>
              <a:rPr lang="en-US" sz="1400">
                <a:solidFill>
                  <a:schemeClr val="dk1"/>
                </a:solidFill>
              </a:rPr>
              <a:t>If it wasn’t for wood shop i don’t know if i would have finished high school</a:t>
            </a:r>
          </a:p>
          <a:p>
            <a:pPr lvl="0" rtl="0">
              <a:spcBef>
                <a:spcPts val="0"/>
              </a:spcBef>
              <a:buClr>
                <a:schemeClr val="dk1"/>
              </a:buClr>
              <a:buFont typeface="Arial"/>
              <a:buNone/>
            </a:pPr>
            <a:endParaRPr sz="1400">
              <a:solidFill>
                <a:schemeClr val="dk1"/>
              </a:solidFill>
            </a:endParaRPr>
          </a:p>
          <a:p>
            <a:pPr lvl="0" rtl="0">
              <a:spcBef>
                <a:spcPts val="0"/>
              </a:spcBef>
              <a:buClr>
                <a:schemeClr val="dk1"/>
              </a:buClr>
              <a:buSzPct val="78571"/>
              <a:buFont typeface="Arial"/>
              <a:buNone/>
            </a:pPr>
            <a:r>
              <a:rPr lang="en-US" sz="1400" b="1">
                <a:solidFill>
                  <a:schemeClr val="dk1"/>
                </a:solidFill>
              </a:rPr>
              <a:t>loved math and science - how do we make school for EVERYONE</a:t>
            </a:r>
          </a:p>
          <a:p>
            <a:pPr lvl="0" rtl="0">
              <a:spcBef>
                <a:spcPts val="0"/>
              </a:spcBef>
              <a:buClr>
                <a:schemeClr val="dk1"/>
              </a:buClr>
              <a:buSzPct val="78571"/>
              <a:buFont typeface="Arial"/>
              <a:buNone/>
            </a:pPr>
            <a:r>
              <a:rPr lang="en-US" sz="1400" b="1">
                <a:solidFill>
                  <a:schemeClr val="dk1"/>
                </a:solidFill>
              </a:rPr>
              <a:t>the two smartest people i know ….</a:t>
            </a:r>
          </a:p>
          <a:p>
            <a:pPr lvl="0" rtl="0">
              <a:spcBef>
                <a:spcPts val="0"/>
              </a:spcBef>
              <a:buClr>
                <a:schemeClr val="dk1"/>
              </a:buClr>
              <a:buFont typeface="Arial"/>
              <a:buNone/>
            </a:pPr>
            <a:endParaRPr sz="1400">
              <a:solidFill>
                <a:schemeClr val="dk1"/>
              </a:solidFill>
            </a:endParaRPr>
          </a:p>
          <a:p>
            <a:pPr lvl="0" rtl="0">
              <a:spcBef>
                <a:spcPts val="0"/>
              </a:spcBef>
              <a:buNone/>
            </a:pPr>
            <a:endParaRPr sz="1400">
              <a:solidFill>
                <a:schemeClr val="dk1"/>
              </a:solidFill>
            </a:endParaRPr>
          </a:p>
        </p:txBody>
      </p:sp>
    </p:spTree>
    <p:extLst>
      <p:ext uri="{BB962C8B-B14F-4D97-AF65-F5344CB8AC3E}">
        <p14:creationId xmlns:p14="http://schemas.microsoft.com/office/powerpoint/2010/main" val="2795942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4" name="Shape 714"/>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sz="1100"/>
              <a:t>MIKE</a:t>
            </a:r>
          </a:p>
        </p:txBody>
      </p:sp>
      <p:sp>
        <p:nvSpPr>
          <p:cNvPr id="715" name="Shape 715"/>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28110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1" name="Shape 721"/>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a:t>Firstly, google offers schools a free suite of services called Google Apps for Education.  These apps include Gmail as your email service provider and things like docs, spreadsheets, and presentations for content creation.  Since Google Apps are all web-based, it means that they are available from any device with a web-browser.  They are also great for collaborating because multiple people can be creating and editing at the same time.  </a:t>
            </a:r>
          </a:p>
        </p:txBody>
      </p:sp>
    </p:spTree>
    <p:extLst>
      <p:ext uri="{BB962C8B-B14F-4D97-AF65-F5344CB8AC3E}">
        <p14:creationId xmlns:p14="http://schemas.microsoft.com/office/powerpoint/2010/main" val="4253970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7" name="Shape 727"/>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a:t>So let's talk now about the devices available to schools.</a:t>
            </a:r>
          </a:p>
          <a:p>
            <a:pPr lvl="0" rtl="0">
              <a:spcBef>
                <a:spcPts val="0"/>
              </a:spcBef>
              <a:buNone/>
            </a:pPr>
            <a:endParaRPr/>
          </a:p>
          <a:p>
            <a:pPr lvl="0" rtl="0">
              <a:spcBef>
                <a:spcPts val="0"/>
              </a:spcBef>
              <a:buNone/>
            </a:pPr>
            <a:r>
              <a:rPr lang="en-US"/>
              <a:t>As Mike mentioned, the Chromebook has proved to be an incredibly practical and useful tool for schools looking to deploy devices and increase access to educational and productivity tools.   </a:t>
            </a:r>
          </a:p>
          <a:p>
            <a:pPr lvl="0" rtl="0">
              <a:spcBef>
                <a:spcPts val="0"/>
              </a:spcBef>
              <a:buNone/>
            </a:pPr>
            <a:endParaRPr/>
          </a:p>
          <a:p>
            <a:pPr lvl="0" rtl="0">
              <a:spcBef>
                <a:spcPts val="0"/>
              </a:spcBef>
              <a:buClr>
                <a:srgbClr val="000000"/>
              </a:buClr>
              <a:buSzPct val="78571"/>
              <a:buFont typeface="Arial"/>
              <a:buNone/>
            </a:pPr>
            <a:r>
              <a:rPr lang="en-US"/>
              <a:t>At this point, there are several different Chromebook hardware options.  There are differences in things like battery life, screen size, ports, and size... but the bottom line is that all of the Chromebooks are running on the same Chrome Operating System and using the same Chrome Management console, so the experience will be the same.  </a:t>
            </a:r>
          </a:p>
          <a:p>
            <a:pPr lvl="0" rtl="0">
              <a:spcBef>
                <a:spcPts val="0"/>
              </a:spcBef>
              <a:buClr>
                <a:srgbClr val="000000"/>
              </a:buClr>
              <a:buSzPct val="78571"/>
              <a:buFont typeface="Arial"/>
              <a:buNone/>
            </a:pPr>
            <a:endParaRPr/>
          </a:p>
        </p:txBody>
      </p:sp>
    </p:spTree>
    <p:extLst>
      <p:ext uri="{BB962C8B-B14F-4D97-AF65-F5344CB8AC3E}">
        <p14:creationId xmlns:p14="http://schemas.microsoft.com/office/powerpoint/2010/main" val="3050964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5" name="Shape 735"/>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Clr>
                <a:srgbClr val="000000"/>
              </a:buClr>
              <a:buSzPct val="91666"/>
              <a:buFont typeface="Arial"/>
              <a:buNone/>
            </a:pPr>
            <a:r>
              <a:rPr lang="en-US" sz="1200"/>
              <a:t>Chromebooks are web-based computers that are great for schools because they are easy to use, easy to manage, and easy to customize, and easy to scale.</a:t>
            </a:r>
          </a:p>
          <a:p>
            <a:pPr lvl="0" rtl="0">
              <a:spcBef>
                <a:spcPts val="0"/>
              </a:spcBef>
              <a:buClr>
                <a:srgbClr val="000000"/>
              </a:buClr>
              <a:buSzPct val="91666"/>
              <a:buFont typeface="Arial"/>
              <a:buNone/>
            </a:pPr>
            <a:endParaRPr sz="1200"/>
          </a:p>
          <a:p>
            <a:pPr lvl="0" rtl="0">
              <a:spcBef>
                <a:spcPts val="0"/>
              </a:spcBef>
              <a:buNone/>
            </a:pPr>
            <a:r>
              <a:rPr lang="en-US" sz="1200"/>
              <a:t>We've designed Chromebooks in Education to be practically invisible in the classroom.  We believe that technology should be a tool to help you teach.  But nobody is going to use a tool if it's too difficult or time consuming. </a:t>
            </a:r>
          </a:p>
          <a:p>
            <a:pPr lvl="0" rtl="0">
              <a:spcBef>
                <a:spcPts val="0"/>
              </a:spcBef>
              <a:buNone/>
            </a:pPr>
            <a:endParaRPr sz="1200"/>
          </a:p>
          <a:p>
            <a:pPr lvl="0" rtl="0">
              <a:spcBef>
                <a:spcPts val="0"/>
              </a:spcBef>
              <a:buNone/>
            </a:pPr>
            <a:r>
              <a:rPr lang="en-US" sz="1200"/>
              <a:t>With Chromebooks, students open the lid, sign in, and are up and running in under 8 seconds.  8seconds.  This is such a critical fact, because even taking a few minutes to load is too much time when you start thinking about ever day of the school year.  Chromebooks allow you to dedicate more of your valuable time towards instruction.----Story of Edmonton...</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When you're using Chromebooks, everything is stored on the web and so it doesn’t matter which machine you use.  With Chromebooks, the focus isn't on the technology.  It is on the user.  When your students sign into any Chromebook, they are taken to the learning experience that you have designed for them based on your curriculum goals.  The idea is for the technology to seem invisible in the classroom, just another tool in the class.</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Related to that, Chromebooks can be shared by many.  When you hand somebody your laptop, there's always a slight bit of fear about what they're going to open, whether they'll change your settings, if all of </a:t>
            </a:r>
            <a:r>
              <a:rPr lang="en-US" sz="1200" i="1"/>
              <a:t>your</a:t>
            </a:r>
            <a:r>
              <a:rPr lang="en-US" sz="1200"/>
              <a:t> stuff will be okay.  But with Chromebooks, since nothing is stored on the actual physical device, you just log off and let somebody else log in to be taken to </a:t>
            </a:r>
            <a:r>
              <a:rPr lang="en-US" sz="1200" i="1"/>
              <a:t>their </a:t>
            </a:r>
            <a:r>
              <a:rPr lang="en-US" sz="1200"/>
              <a:t>stuff.   </a:t>
            </a:r>
          </a:p>
          <a:p>
            <a:pPr lvl="0" rtl="0">
              <a:spcBef>
                <a:spcPts val="0"/>
              </a:spcBef>
              <a:buClr>
                <a:srgbClr val="000000"/>
              </a:buClr>
              <a:buSzPct val="91666"/>
              <a:buFont typeface="Arial"/>
              <a:buNone/>
            </a:pPr>
            <a:endParaRPr sz="1200"/>
          </a:p>
          <a:p>
            <a:pPr lvl="0" rtl="0">
              <a:spcBef>
                <a:spcPts val="0"/>
              </a:spcBef>
              <a:buNone/>
            </a:pPr>
            <a:r>
              <a:rPr lang="en-US" sz="1200"/>
              <a:t>The shareability of Chroembooks is particularly important if you're looking to use devices in a shared lab or mobile lab setting, or if you're ramping up to a 1:1 by starting with 1:many.</a:t>
            </a:r>
          </a:p>
          <a:p>
            <a:pPr lvl="0" rtl="0">
              <a:spcBef>
                <a:spcPts val="0"/>
              </a:spcBef>
              <a:buNone/>
            </a:pPr>
            <a:endParaRPr sz="1200"/>
          </a:p>
          <a:p>
            <a:pPr lvl="0" rtl="0">
              <a:spcBef>
                <a:spcPts val="0"/>
              </a:spcBef>
              <a:buNone/>
            </a:pPr>
            <a:r>
              <a:rPr lang="en-US" sz="1200"/>
              <a:t>Chromebooks are great because they are incredibly simple to use for both students and faculty.  Chromebook adopters say they love the devices because they "just work."  And they'll continue to "just work," because since the devices are web-based, nothing is stored on the device itself, meaning it is impossible to catch a virus and you'll never need to reimage machines.</a:t>
            </a:r>
          </a:p>
        </p:txBody>
      </p:sp>
    </p:spTree>
    <p:extLst>
      <p:ext uri="{BB962C8B-B14F-4D97-AF65-F5344CB8AC3E}">
        <p14:creationId xmlns:p14="http://schemas.microsoft.com/office/powerpoint/2010/main" val="2295185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3" name="Shape 743"/>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Clr>
                <a:srgbClr val="000000"/>
              </a:buClr>
              <a:buSzPct val="91666"/>
              <a:buFont typeface="Arial"/>
              <a:buNone/>
            </a:pPr>
            <a:r>
              <a:rPr lang="en-US" sz="1200"/>
              <a:t>So this is one of the critical differences with Chromebooks compared to every other device out on the market:  They are incredibly easy to manage.</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If you are in tech or if you talk to your tech department, you know that managing devices takes up a significant portion of their time.  Buying licenses and installing software locally, setting up antivirus controls and continually checking to make sure they're running and updated, wiping and reimaging devices periodically.  All of these things are very time consuming, and cost intensive.</a:t>
            </a:r>
          </a:p>
          <a:p>
            <a:pPr lvl="0" rtl="0">
              <a:spcBef>
                <a:spcPts val="0"/>
              </a:spcBef>
              <a:buClr>
                <a:srgbClr val="000000"/>
              </a:buClr>
              <a:buSzPct val="91666"/>
              <a:buFont typeface="Arial"/>
              <a:buNone/>
            </a:pPr>
            <a:r>
              <a:rPr lang="en-US" sz="1200"/>
              <a:t>Since the Chrome devices are entirely web based, it makes management a breeze.  Chromebooks shift the model away from the old way of managing where you have to go device by device, installing software, installing antivirus, running updates, clearing memory space, etc.  With Chromebooks, you can manage all of your devices through one centralized web page for the management console.   Through the management console, you're able to control device settings and to set security controls on all of your computers.  For instance, you can specify who can sign into your devices, whether you want your users to be routed through a proxy server, and whether to block certain things like cookies and plug ins. </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From an IT perspective, Chromebooks are as secure as you can make a machine.  They provide multiple levels of security, including sandboxing, data encryption, and verified boot.  You don’t have to worry about malware or viruses.   Because there is no hard drive, there is nothing to attack.</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One of the most beneficial elements of Chromebooks is that they are always fresh.  Google releases a new and improved operating system about every 7 weeks, so your Chromebooks are always running the best and most recent version of the OS.  This improves your user's experience, but also means that when we release new tools to the management console, you'll have immediate access to them as well. </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Another great thing that you're able to do through the management console is to create a customized learning environment for your students by controlling their user experience. </a:t>
            </a:r>
            <a:r>
              <a:rPr lang="en-US" sz="1200" i="1"/>
              <a:t>Talk off-the-cuff about user experience.</a:t>
            </a:r>
          </a:p>
          <a:p>
            <a:pPr lvl="0" rtl="0">
              <a:spcBef>
                <a:spcPts val="0"/>
              </a:spcBef>
              <a:buClr>
                <a:srgbClr val="000000"/>
              </a:buClr>
              <a:buSzPct val="91666"/>
              <a:buFont typeface="Arial"/>
              <a:buNone/>
            </a:pPr>
            <a:r>
              <a:rPr lang="en-US" sz="1200"/>
              <a:t>Through the console, you can whitelist and blacklist websites.  You can have webpages, like your schools homepage or a specific class site, automatically load when a student signs into a device.  Also, through just a few clicks, you're able to provide your students with access to the web-based applications you have chosen for them to use in the classroom.  This customized learning environment is available to your students no matter which Chromebook they pick up.  A student can sign in to any device and have access to the resources that you have provided to them.</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All of these benefits are a universal experience across all Chromebooks, because they're grounded in the idea of the web as a platform.  </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Because they're so easy to use and to manage, and because they're so shareable, Chromebooks are simple to scale. </a:t>
            </a:r>
          </a:p>
          <a:p>
            <a:pPr lvl="0" rtl="0">
              <a:spcBef>
                <a:spcPts val="0"/>
              </a:spcBef>
              <a:buClr>
                <a:srgbClr val="000000"/>
              </a:buClr>
              <a:buSzPct val="91666"/>
              <a:buFont typeface="Arial"/>
              <a:buNone/>
            </a:pPr>
            <a:endParaRPr sz="1200"/>
          </a:p>
          <a:p>
            <a:pPr lvl="0" rtl="0">
              <a:spcBef>
                <a:spcPts val="0"/>
              </a:spcBef>
              <a:buClr>
                <a:srgbClr val="000000"/>
              </a:buClr>
              <a:buSzPct val="91666"/>
              <a:buFont typeface="Arial"/>
              <a:buNone/>
            </a:pPr>
            <a:r>
              <a:rPr lang="en-US" sz="1200"/>
              <a:t>1. More productive users. Technology just works. OS Updates are pushed.</a:t>
            </a:r>
          </a:p>
          <a:p>
            <a:pPr lvl="0" rtl="0">
              <a:spcBef>
                <a:spcPts val="0"/>
              </a:spcBef>
              <a:buClr>
                <a:srgbClr val="000000"/>
              </a:buClr>
              <a:buSzPct val="91666"/>
              <a:buFont typeface="Arial"/>
              <a:buNone/>
            </a:pPr>
            <a:r>
              <a:rPr lang="en-US" sz="1200"/>
              <a:t>2. Easy to manage. Do a demo of the management console:</a:t>
            </a:r>
          </a:p>
          <a:p>
            <a:pPr marL="469900" lvl="0" indent="-317500" rtl="0">
              <a:lnSpc>
                <a:spcPct val="115000"/>
              </a:lnSpc>
              <a:spcBef>
                <a:spcPts val="0"/>
              </a:spcBef>
              <a:buSzPct val="100000"/>
              <a:buFont typeface="Wingdings"/>
              <a:buChar char="§"/>
            </a:pPr>
            <a:r>
              <a:rPr lang="en-US" sz="1200" b="1">
                <a:solidFill>
                  <a:srgbClr val="222222"/>
                </a:solidFill>
                <a:highlight>
                  <a:srgbClr val="FFFFFF"/>
                </a:highlight>
              </a:rPr>
              <a:t>login: </a:t>
            </a:r>
            <a:r>
              <a:rPr lang="en-US" sz="1200" b="1">
                <a:solidFill>
                  <a:srgbClr val="0033CC"/>
                </a:solidFill>
                <a:highlight>
                  <a:srgbClr val="FFFFFF"/>
                </a:highlight>
              </a:rPr>
              <a:t>admin@g1usd.org</a:t>
            </a:r>
          </a:p>
          <a:p>
            <a:pPr marL="469900" lvl="0" indent="-317500" rtl="0">
              <a:lnSpc>
                <a:spcPct val="115000"/>
              </a:lnSpc>
              <a:spcBef>
                <a:spcPts val="0"/>
              </a:spcBef>
              <a:buSzPct val="100000"/>
              <a:buFont typeface="Wingdings"/>
              <a:buChar char="§"/>
            </a:pPr>
            <a:r>
              <a:rPr lang="en-US" sz="1200" b="1">
                <a:solidFill>
                  <a:srgbClr val="222222"/>
                </a:solidFill>
                <a:highlight>
                  <a:srgbClr val="FFFFFF"/>
                </a:highlight>
              </a:rPr>
              <a:t>pw: gmailrocks1</a:t>
            </a:r>
          </a:p>
          <a:p>
            <a:pPr marL="469900" lvl="0" indent="-317500" rtl="0">
              <a:lnSpc>
                <a:spcPct val="115000"/>
              </a:lnSpc>
              <a:spcBef>
                <a:spcPts val="0"/>
              </a:spcBef>
              <a:buSzPct val="100000"/>
              <a:buFont typeface="Wingdings"/>
              <a:buChar char="§"/>
            </a:pPr>
            <a:r>
              <a:rPr lang="en-US" sz="1200">
                <a:solidFill>
                  <a:srgbClr val="222222"/>
                </a:solidFill>
                <a:highlight>
                  <a:srgbClr val="FFFFFF"/>
                </a:highlight>
              </a:rPr>
              <a:t>Settings tab: Chrome OS settings </a:t>
            </a:r>
          </a:p>
          <a:p>
            <a:pPr marL="927100" lvl="1" indent="-304800" rtl="0">
              <a:lnSpc>
                <a:spcPct val="115000"/>
              </a:lnSpc>
              <a:spcBef>
                <a:spcPts val="0"/>
              </a:spcBef>
              <a:buClr>
                <a:srgbClr val="222222"/>
              </a:buClr>
              <a:buSzPct val="100000"/>
              <a:buFont typeface="Wingdings"/>
              <a:buChar char="§"/>
            </a:pPr>
            <a:r>
              <a:rPr lang="en-US" sz="1200">
                <a:solidFill>
                  <a:srgbClr val="222222"/>
                </a:solidFill>
                <a:highlight>
                  <a:srgbClr val="FFFFFF"/>
                </a:highlight>
              </a:rPr>
              <a:t>Org settings: what the user sees, customize for different grade/groups and control url domains, website blacklists, apps, </a:t>
            </a:r>
          </a:p>
          <a:p>
            <a:pPr marL="927100" lvl="1" indent="-304800" rtl="0">
              <a:lnSpc>
                <a:spcPct val="115000"/>
              </a:lnSpc>
              <a:spcBef>
                <a:spcPts val="0"/>
              </a:spcBef>
              <a:buClr>
                <a:srgbClr val="222222"/>
              </a:buClr>
              <a:buSzPct val="100000"/>
              <a:buFont typeface="Wingdings"/>
              <a:buChar char="§"/>
            </a:pPr>
            <a:r>
              <a:rPr lang="en-US" sz="1200">
                <a:solidFill>
                  <a:srgbClr val="222222"/>
                </a:solidFill>
                <a:highlight>
                  <a:srgbClr val="FFFFFF"/>
                </a:highlight>
              </a:rPr>
              <a:t>App settings: which apps you want to allow access to for certain groups (manage), or manage pre-install apps and find apps like Spanish, etc.</a:t>
            </a:r>
          </a:p>
          <a:p>
            <a:pPr lvl="0" rtl="0">
              <a:lnSpc>
                <a:spcPct val="115000"/>
              </a:lnSpc>
              <a:spcBef>
                <a:spcPts val="0"/>
              </a:spcBef>
              <a:buNone/>
            </a:pPr>
            <a:endParaRPr sz="1200"/>
          </a:p>
          <a:p>
            <a:pPr lvl="0" rtl="0">
              <a:spcBef>
                <a:spcPts val="0"/>
              </a:spcBef>
              <a:buClr>
                <a:srgbClr val="000000"/>
              </a:buClr>
              <a:buSzPct val="61111"/>
              <a:buFont typeface="Arial"/>
              <a:buNone/>
            </a:pPr>
            <a:r>
              <a:rPr lang="en-US" sz="1800" u="sng">
                <a:solidFill>
                  <a:schemeClr val="hlink"/>
                </a:solidFill>
                <a:hlinkClick r:id="rId3"/>
              </a:rPr>
              <a:t>Cloud-based management</a:t>
            </a:r>
          </a:p>
          <a:p>
            <a:pPr lvl="0" rtl="0">
              <a:spcBef>
                <a:spcPts val="0"/>
              </a:spcBef>
              <a:buClr>
                <a:srgbClr val="000000"/>
              </a:buClr>
              <a:buSzPct val="61111"/>
              <a:buFont typeface="Arial"/>
              <a:buNone/>
            </a:pPr>
            <a:r>
              <a:rPr lang="en-US" sz="1800">
                <a:solidFill>
                  <a:srgbClr val="666666"/>
                </a:solidFill>
              </a:rPr>
              <a:t>Configure and manage key settings centrally</a:t>
            </a:r>
          </a:p>
          <a:p>
            <a:pPr lvl="0" rtl="0">
              <a:spcBef>
                <a:spcPts val="0"/>
              </a:spcBef>
              <a:buClr>
                <a:srgbClr val="000000"/>
              </a:buClr>
              <a:buSzPct val="78571"/>
              <a:buFont typeface="Arial"/>
              <a:buNone/>
            </a:pPr>
            <a:endParaRPr/>
          </a:p>
          <a:p>
            <a:pPr lvl="0" rtl="0">
              <a:spcBef>
                <a:spcPts val="0"/>
              </a:spcBef>
              <a:buClr>
                <a:srgbClr val="000000"/>
              </a:buClr>
              <a:buSzPct val="61111"/>
              <a:buFont typeface="Arial"/>
              <a:buNone/>
            </a:pPr>
            <a:r>
              <a:rPr lang="en-US" sz="1800">
                <a:solidFill>
                  <a:schemeClr val="accent1"/>
                </a:solidFill>
              </a:rPr>
              <a:t>Security built-in</a:t>
            </a:r>
          </a:p>
          <a:p>
            <a:pPr lvl="0" rtl="0">
              <a:spcBef>
                <a:spcPts val="0"/>
              </a:spcBef>
              <a:buClr>
                <a:srgbClr val="000000"/>
              </a:buClr>
              <a:buSzPct val="61111"/>
              <a:buFont typeface="Arial"/>
              <a:buNone/>
            </a:pPr>
            <a:r>
              <a:rPr lang="en-US" sz="1800">
                <a:solidFill>
                  <a:srgbClr val="666666"/>
                </a:solidFill>
              </a:rPr>
              <a:t>Provide multiple layers of protection including sandboxing, data encryption, and verified boot</a:t>
            </a:r>
          </a:p>
          <a:p>
            <a:pPr lvl="0" rtl="0">
              <a:spcBef>
                <a:spcPts val="0"/>
              </a:spcBef>
              <a:buClr>
                <a:srgbClr val="000000"/>
              </a:buClr>
              <a:buSzPct val="61111"/>
              <a:buFont typeface="Arial"/>
              <a:buNone/>
            </a:pPr>
            <a:endParaRPr sz="1800">
              <a:solidFill>
                <a:srgbClr val="666666"/>
              </a:solidFill>
            </a:endParaRPr>
          </a:p>
          <a:p>
            <a:pPr lvl="0" rtl="0">
              <a:spcBef>
                <a:spcPts val="0"/>
              </a:spcBef>
              <a:buClr>
                <a:srgbClr val="000000"/>
              </a:buClr>
              <a:buSzPct val="61111"/>
              <a:buFont typeface="Arial"/>
              <a:buNone/>
            </a:pPr>
            <a:r>
              <a:rPr lang="en-US" sz="1800">
                <a:solidFill>
                  <a:schemeClr val="accent1"/>
                </a:solidFill>
              </a:rPr>
              <a:t>Forever fresh</a:t>
            </a:r>
          </a:p>
          <a:p>
            <a:pPr lvl="0" rtl="0">
              <a:spcBef>
                <a:spcPts val="0"/>
              </a:spcBef>
              <a:buClr>
                <a:srgbClr val="000000"/>
              </a:buClr>
              <a:buSzPct val="61111"/>
              <a:buFont typeface="Arial"/>
              <a:buNone/>
            </a:pPr>
            <a:r>
              <a:rPr lang="en-US" sz="1800">
                <a:solidFill>
                  <a:srgbClr val="666666"/>
                </a:solidFill>
              </a:rPr>
              <a:t>Chromebooks and apps update themselves; new users sign into a fresh computer</a:t>
            </a:r>
          </a:p>
          <a:p>
            <a:pPr lvl="0" rtl="0">
              <a:spcBef>
                <a:spcPts val="0"/>
              </a:spcBef>
              <a:buClr>
                <a:srgbClr val="000000"/>
              </a:buClr>
              <a:buSzPct val="61111"/>
              <a:buFont typeface="Arial"/>
              <a:buNone/>
            </a:pPr>
            <a:endParaRPr sz="1800">
              <a:solidFill>
                <a:srgbClr val="666666"/>
              </a:solidFill>
            </a:endParaRPr>
          </a:p>
          <a:p>
            <a:pPr lvl="0" rtl="0">
              <a:spcBef>
                <a:spcPts val="0"/>
              </a:spcBef>
              <a:buClr>
                <a:srgbClr val="000000"/>
              </a:buClr>
              <a:buSzPct val="61111"/>
              <a:buFont typeface="Arial"/>
              <a:buNone/>
            </a:pPr>
            <a:r>
              <a:rPr lang="en-US" sz="1800">
                <a:solidFill>
                  <a:schemeClr val="accent1"/>
                </a:solidFill>
              </a:rPr>
              <a:t>Customized experience</a:t>
            </a:r>
          </a:p>
          <a:p>
            <a:pPr lvl="0" rtl="0">
              <a:spcBef>
                <a:spcPts val="0"/>
              </a:spcBef>
              <a:buClr>
                <a:srgbClr val="000000"/>
              </a:buClr>
              <a:buSzPct val="61111"/>
              <a:buFont typeface="Arial"/>
              <a:buNone/>
            </a:pPr>
            <a:r>
              <a:rPr lang="en-US" sz="1800">
                <a:solidFill>
                  <a:srgbClr val="666666"/>
                </a:solidFill>
              </a:rPr>
              <a:t>Create a tailored web-based learning environment with specific apps, themes, and extensions to install</a:t>
            </a:r>
          </a:p>
          <a:p>
            <a:pPr lvl="0">
              <a:spcBef>
                <a:spcPts val="0"/>
              </a:spcBef>
              <a:buNone/>
            </a:pPr>
            <a:endParaRPr/>
          </a:p>
        </p:txBody>
      </p:sp>
    </p:spTree>
    <p:extLst>
      <p:ext uri="{BB962C8B-B14F-4D97-AF65-F5344CB8AC3E}">
        <p14:creationId xmlns:p14="http://schemas.microsoft.com/office/powerpoint/2010/main" val="3825432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1" name="Shape 751"/>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1698780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4251583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855529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2" name="Shape 772"/>
          <p:cNvSpPr txBox="1">
            <a:spLocks noGrp="1"/>
          </p:cNvSpPr>
          <p:nvPr>
            <p:ph type="body" idx="1"/>
          </p:nvPr>
        </p:nvSpPr>
        <p:spPr>
          <a:xfrm>
            <a:off x="701040" y="4415790"/>
            <a:ext cx="5608200" cy="418349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extLst>
      <p:ext uri="{BB962C8B-B14F-4D97-AF65-F5344CB8AC3E}">
        <p14:creationId xmlns:p14="http://schemas.microsoft.com/office/powerpoint/2010/main" val="518103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717550" y="1162050"/>
            <a:ext cx="5573713"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0" name="Shape 780"/>
          <p:cNvSpPr txBox="1">
            <a:spLocks noGrp="1"/>
          </p:cNvSpPr>
          <p:nvPr>
            <p:ph type="body" idx="1"/>
          </p:nvPr>
        </p:nvSpPr>
        <p:spPr>
          <a:xfrm>
            <a:off x="701040" y="4473892"/>
            <a:ext cx="5608200" cy="36606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Support media Rich applications, Video streaming, Khan Academy(ish)</a:t>
            </a:r>
          </a:p>
        </p:txBody>
      </p:sp>
      <p:sp>
        <p:nvSpPr>
          <p:cNvPr id="781" name="Shape 781"/>
          <p:cNvSpPr txBox="1">
            <a:spLocks noGrp="1"/>
          </p:cNvSpPr>
          <p:nvPr>
            <p:ph type="sldNum" idx="12"/>
          </p:nvPr>
        </p:nvSpPr>
        <p:spPr>
          <a:xfrm>
            <a:off x="3970938" y="8829966"/>
            <a:ext cx="3037800" cy="4665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48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Clr>
                <a:srgbClr val="000000"/>
              </a:buClr>
              <a:buSzPct val="78571"/>
              <a:buFont typeface="Arial"/>
              <a:buNone/>
            </a:pPr>
            <a:r>
              <a:rPr lang="en-US"/>
              <a:t>tell you more about their curriculum first approach, and how they are using technology to help them achieve broader student learning goals, but first we thought it would be helpful to give a high level goal of Google in Education</a:t>
            </a:r>
          </a:p>
          <a:p>
            <a:pPr lvl="0" rtl="0">
              <a:lnSpc>
                <a:spcPct val="115000"/>
              </a:lnSpc>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We've been working with 1000's of schools that are deploying technology into the classroom, and before embarking on a selection process, we feel it's important to remember that technology is NOT new to this generation.  </a:t>
            </a:r>
          </a:p>
          <a:p>
            <a:pPr lvl="0" rtl="0">
              <a:lnSpc>
                <a:spcPct val="115000"/>
              </a:lnSpc>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What we see as an amazing flashy engaging technology is just par for the course for many students.  </a:t>
            </a:r>
          </a:p>
          <a:p>
            <a:pPr lvl="0" rtl="0">
              <a:lnSpc>
                <a:spcPct val="115000"/>
              </a:lnSpc>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Students today never knew a world without smartphones, social media, and digital learning, so we feel it's important to keep their perspective in mind and remember that a device with some apps alone will not keep students engaged, and that technology is just a tool! </a:t>
            </a:r>
          </a:p>
          <a:p>
            <a:pPr lvl="0" rtl="0">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At Google, we believe in the power of the web to help people discover, connect, and learn.  Our company’s mission “to organize the world's information and make it universally accessible and useful," and education lies at the very core of that mission.</a:t>
            </a:r>
          </a:p>
          <a:p>
            <a:pPr lvl="0" rtl="0">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The goal of the Google EDU team is to bring the power of the web to students today, and this goal goes far beyond just a Google search-- We believe in the web as a learning platform.</a:t>
            </a:r>
          </a:p>
          <a:p>
            <a:pPr lvl="0" rtl="0">
              <a:lnSpc>
                <a:spcPct val="115000"/>
              </a:lnSpc>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We have a huge interest in preparing students with the applied technology skills they will need to thrive in the workplace of tomorrow,  and we believe in the web as a platform for learning that can help students achieve this goal...</a:t>
            </a:r>
          </a:p>
          <a:p>
            <a:pPr lvl="0" rtl="0">
              <a:lnSpc>
                <a:spcPct val="115000"/>
              </a:lnSpc>
              <a:spcBef>
                <a:spcPts val="0"/>
              </a:spcBef>
              <a:buClr>
                <a:srgbClr val="000000"/>
              </a:buClr>
              <a:buSzPct val="78571"/>
              <a:buFont typeface="Arial"/>
              <a:buNone/>
            </a:pPr>
            <a:endParaRPr/>
          </a:p>
          <a:p>
            <a:pPr lvl="0" rtl="0">
              <a:spcBef>
                <a:spcPts val="0"/>
              </a:spcBef>
              <a:buClr>
                <a:srgbClr val="000000"/>
              </a:buClr>
              <a:buSzPct val="78571"/>
              <a:buFont typeface="Arial"/>
              <a:buNone/>
            </a:pPr>
            <a:r>
              <a:rPr lang="en-US"/>
              <a:t>Here are a few reasons why:  </a:t>
            </a:r>
          </a:p>
          <a:p>
            <a:pPr lvl="0" rtl="0">
              <a:spcBef>
                <a:spcPts val="0"/>
              </a:spcBef>
              <a:buClr>
                <a:srgbClr val="000000"/>
              </a:buClr>
              <a:buSzPct val="78571"/>
              <a:buFont typeface="Arial"/>
              <a:buNone/>
            </a:pPr>
            <a:endParaRPr/>
          </a:p>
        </p:txBody>
      </p:sp>
    </p:spTree>
    <p:extLst>
      <p:ext uri="{BB962C8B-B14F-4D97-AF65-F5344CB8AC3E}">
        <p14:creationId xmlns:p14="http://schemas.microsoft.com/office/powerpoint/2010/main" val="4014770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8" name="Shape 788"/>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Clr>
                <a:srgbClr val="000000"/>
              </a:buClr>
              <a:buSzPct val="78571"/>
              <a:buFont typeface="Arial"/>
              <a:buNone/>
            </a:pPr>
            <a:r>
              <a:rPr lang="en-US"/>
              <a:t>Many schools have been extremely successful with Google technologies, not becuase they've made large investments in consulting and training services, but because there are very developed user communities for teachers and administrators to leverage.  </a:t>
            </a:r>
          </a:p>
          <a:p>
            <a:pPr lvl="0" rtl="0">
              <a:lnSpc>
                <a:spcPct val="115000"/>
              </a:lnSpc>
              <a:spcBef>
                <a:spcPts val="0"/>
              </a:spcBef>
              <a:buClr>
                <a:srgbClr val="000000"/>
              </a:buClr>
              <a:buSzPct val="78571"/>
              <a:buFont typeface="Arial"/>
              <a:buNone/>
            </a:pPr>
            <a:r>
              <a:rPr lang="en-US"/>
              <a:t>Here are a few of the resources available on our website (go through the bullets listed above)</a:t>
            </a:r>
          </a:p>
          <a:p>
            <a:pPr lvl="0" rtl="0">
              <a:spcBef>
                <a:spcPts val="0"/>
              </a:spcBef>
              <a:buClr>
                <a:srgbClr val="000000"/>
              </a:buClr>
              <a:buSzPct val="78571"/>
              <a:buFont typeface="Arial"/>
              <a:buNone/>
            </a:pPr>
            <a:r>
              <a:rPr lang="en-US"/>
              <a:t>There are a ton of web resources to leverage to learn more, including the Google Apps for Education training center and Google Groups focused on Apps and Chromebooks.  </a:t>
            </a:r>
          </a:p>
          <a:p>
            <a:pPr lvl="0" rtl="0">
              <a:spcBef>
                <a:spcPts val="0"/>
              </a:spcBef>
              <a:buNone/>
            </a:pPr>
            <a:r>
              <a:rPr lang="en-US"/>
              <a:t>There are regional events and summits to take advantage of </a:t>
            </a:r>
          </a:p>
          <a:p>
            <a:pPr lvl="0" rtl="0">
              <a:spcBef>
                <a:spcPts val="0"/>
              </a:spcBef>
              <a:buClr>
                <a:srgbClr val="000000"/>
              </a:buClr>
              <a:buSzPct val="78571"/>
              <a:buFont typeface="Arial"/>
              <a:buNone/>
            </a:pPr>
            <a:r>
              <a:rPr lang="en-US"/>
              <a:t>If you'd like to learn more outside of today's webinar, we have lots of online tools and resources for you to use.  (Go through bullets above)</a:t>
            </a:r>
          </a:p>
          <a:p>
            <a:pPr lvl="0" rtl="0">
              <a:spcBef>
                <a:spcPts val="0"/>
              </a:spcBef>
              <a:buClr>
                <a:srgbClr val="000000"/>
              </a:buClr>
              <a:buSzPct val="78571"/>
              <a:buFont typeface="Arial"/>
              <a:buNone/>
            </a:pPr>
            <a:endParaRPr/>
          </a:p>
        </p:txBody>
      </p:sp>
    </p:spTree>
    <p:extLst>
      <p:ext uri="{BB962C8B-B14F-4D97-AF65-F5344CB8AC3E}">
        <p14:creationId xmlns:p14="http://schemas.microsoft.com/office/powerpoint/2010/main" val="3078752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6" name="Shape 796"/>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a:spcBef>
                <a:spcPts val="0"/>
              </a:spcBef>
              <a:buNone/>
            </a:pPr>
            <a:endParaRPr/>
          </a:p>
        </p:txBody>
      </p:sp>
      <p:sp>
        <p:nvSpPr>
          <p:cNvPr id="797" name="Shape 797"/>
          <p:cNvSpPr txBox="1">
            <a:spLocks noGrp="1"/>
          </p:cNvSpPr>
          <p:nvPr>
            <p:ph type="sldNum" idx="12"/>
          </p:nvPr>
        </p:nvSpPr>
        <p:spPr>
          <a:xfrm>
            <a:off x="3970937" y="8829967"/>
            <a:ext cx="3037800" cy="464700"/>
          </a:xfrm>
          <a:prstGeom prst="rect">
            <a:avLst/>
          </a:prstGeom>
        </p:spPr>
        <p:txBody>
          <a:bodyPr lIns="91425" tIns="91425" rIns="91425" bIns="91425" anchor="b" anchorCtr="0">
            <a:noAutofit/>
          </a:bodyPr>
          <a:lstStyle/>
          <a:p>
            <a:pPr lvl="0" rtl="0">
              <a:spcBef>
                <a:spcPts val="0"/>
              </a:spcBef>
              <a:buClr>
                <a:srgbClr val="000000"/>
              </a:buClr>
              <a:buSzPct val="116666"/>
              <a:buFont typeface="Arial"/>
              <a:buNone/>
            </a:pPr>
            <a:endParaRPr/>
          </a:p>
          <a:p>
            <a:pPr lvl="1" rtl="0">
              <a:spcBef>
                <a:spcPts val="0"/>
              </a:spcBef>
              <a:buClr>
                <a:srgbClr val="000000"/>
              </a:buClr>
              <a:buSzPct val="100000"/>
              <a:buFont typeface="Arial"/>
              <a:buNone/>
            </a:pPr>
            <a:endParaRPr/>
          </a:p>
          <a:p>
            <a:pPr lvl="2" rtl="0">
              <a:spcBef>
                <a:spcPts val="0"/>
              </a:spcBef>
              <a:buClr>
                <a:srgbClr val="000000"/>
              </a:buClr>
              <a:buSzPct val="100000"/>
              <a:buFont typeface="Aria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Arial"/>
              <a:buNone/>
            </a:pPr>
            <a:endParaRPr/>
          </a:p>
          <a:p>
            <a:pPr lvl="5" rtl="0">
              <a:spcBef>
                <a:spcPts val="0"/>
              </a:spcBef>
              <a:buClr>
                <a:srgbClr val="000000"/>
              </a:buClr>
              <a:buSzPct val="100000"/>
              <a:buFont typeface="Aria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1086107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038" y="4415788"/>
            <a:ext cx="5608200" cy="4183499"/>
          </a:xfrm>
          <a:prstGeom prst="rect">
            <a:avLst/>
          </a:prstGeom>
          <a:noFill/>
          <a:ln>
            <a:noFill/>
          </a:ln>
        </p:spPr>
        <p:txBody>
          <a:bodyPr lIns="91425" tIns="91425" rIns="91425" bIns="91425" anchor="ctr" anchorCtr="0">
            <a:noAutofit/>
          </a:bodyPr>
          <a:lstStyle/>
          <a:p>
            <a:pPr marL="0" lvl="0" indent="0" rtl="0">
              <a:lnSpc>
                <a:spcPct val="115000"/>
              </a:lnSpc>
              <a:spcBef>
                <a:spcPts val="0"/>
              </a:spcBef>
              <a:buNone/>
            </a:pPr>
            <a:endParaRPr sz="1400"/>
          </a:p>
          <a:p>
            <a:pPr marL="0" lvl="0" indent="0" rtl="0">
              <a:lnSpc>
                <a:spcPct val="115000"/>
              </a:lnSpc>
              <a:spcBef>
                <a:spcPts val="0"/>
              </a:spcBef>
              <a:buNone/>
            </a:pPr>
            <a:endParaRPr sz="1400"/>
          </a:p>
        </p:txBody>
      </p:sp>
    </p:spTree>
    <p:extLst>
      <p:ext uri="{BB962C8B-B14F-4D97-AF65-F5344CB8AC3E}">
        <p14:creationId xmlns:p14="http://schemas.microsoft.com/office/powerpoint/2010/main" val="329231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a:t>We also believe that the web is the best platform for learning because it engages all stakeholders and promotes 21st century skills.</a:t>
            </a:r>
          </a:p>
        </p:txBody>
      </p:sp>
      <p:sp>
        <p:nvSpPr>
          <p:cNvPr id="527" name="Shape 52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92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a:t>I wanted to take a little bit of time to expand more on "why the web?"  </a:t>
            </a:r>
          </a:p>
          <a:p>
            <a:pPr lvl="0" rtl="0">
              <a:spcBef>
                <a:spcPts val="0"/>
              </a:spcBef>
              <a:buNone/>
            </a:pPr>
            <a:endParaRPr/>
          </a:p>
          <a:p>
            <a:pPr lvl="0" rtl="0">
              <a:spcBef>
                <a:spcPts val="0"/>
              </a:spcBef>
              <a:buNone/>
            </a:pPr>
            <a:r>
              <a:rPr lang="en-US"/>
              <a:t>When you're using the web as your learning platform, it enables you to have a dynamic learning environment.</a:t>
            </a:r>
          </a:p>
        </p:txBody>
      </p:sp>
      <p:sp>
        <p:nvSpPr>
          <p:cNvPr id="534" name="Shape 53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82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spcBef>
                <a:spcPts val="0"/>
              </a:spcBef>
              <a:buNone/>
            </a:pPr>
            <a:r>
              <a:rPr lang="en-US"/>
              <a:t>The web is also the best platform for learning because it prepares students for their future careers.</a:t>
            </a:r>
          </a:p>
        </p:txBody>
      </p:sp>
      <p:sp>
        <p:nvSpPr>
          <p:cNvPr id="541" name="Shape 541"/>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4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701039" y="4415789"/>
            <a:ext cx="5608319" cy="4183380"/>
          </a:xfrm>
          <a:prstGeom prst="rect">
            <a:avLst/>
          </a:prstGeom>
          <a:noFill/>
          <a:ln>
            <a:noFill/>
          </a:ln>
        </p:spPr>
        <p:txBody>
          <a:bodyPr lIns="93275" tIns="46625" rIns="93275" bIns="46625" anchor="t" anchorCtr="0">
            <a:noAutofit/>
          </a:bodyPr>
          <a:lstStyle/>
          <a:p>
            <a:pPr lvl="0" rtl="0">
              <a:spcBef>
                <a:spcPts val="0"/>
              </a:spcBef>
              <a:buSzPct val="78571"/>
              <a:buFont typeface="Arial"/>
              <a:buNone/>
            </a:pPr>
            <a:r>
              <a:rPr lang="en-US"/>
              <a:t>There needs to be more of a focus on "21st century skills" like communication, collaboration, critical thinking, analysis, and problem solving.  </a:t>
            </a:r>
          </a:p>
          <a:p>
            <a:pPr lvl="0" rtl="0">
              <a:spcBef>
                <a:spcPts val="0"/>
              </a:spcBef>
              <a:buSzPct val="78571"/>
              <a:buFont typeface="Arial"/>
              <a:buNone/>
            </a:pPr>
            <a:endParaRPr/>
          </a:p>
          <a:p>
            <a:pPr lvl="0" rtl="0">
              <a:spcBef>
                <a:spcPts val="0"/>
              </a:spcBef>
              <a:buSzPct val="61111"/>
              <a:buFont typeface="Arial"/>
              <a:buNone/>
            </a:pPr>
            <a:r>
              <a:rPr lang="en-US"/>
              <a:t>When you're using a dynamic learning environment in the classroom, you move away from the traditional model of a teacher as a lecturer and start involving students.  They are able to collaborate on presentations and documents and work together to learn, rather than just taking notes.  It creates an environment where a teacher is acts as a facilitator for learning.</a:t>
            </a:r>
          </a:p>
          <a:p>
            <a:pPr lvl="0">
              <a:spcBef>
                <a:spcPts val="0"/>
              </a:spcBef>
              <a:buNone/>
            </a:pPr>
            <a:endParaRPr sz="1800" b="0" i="0" u="none" strike="noStrike" cap="none">
              <a:solidFill>
                <a:schemeClr val="dk1"/>
              </a:solidFill>
              <a:latin typeface="Calibri"/>
              <a:ea typeface="Calibri"/>
              <a:cs typeface="Calibri"/>
              <a:sym typeface="Calibri"/>
            </a:endParaRPr>
          </a:p>
          <a:p>
            <a:pPr lvl="0">
              <a:spcBef>
                <a:spcPts val="0"/>
              </a:spcBef>
              <a:buNone/>
            </a:pPr>
            <a:endParaRPr sz="1800" b="0" i="0" u="none" strike="noStrike" cap="none">
              <a:solidFill>
                <a:schemeClr val="dk1"/>
              </a:solidFill>
              <a:latin typeface="Calibri"/>
              <a:ea typeface="Calibri"/>
              <a:cs typeface="Calibri"/>
              <a:sym typeface="Calibri"/>
            </a:endParaRPr>
          </a:p>
          <a:p>
            <a:pPr lvl="0">
              <a:spcBef>
                <a:spcPts val="0"/>
              </a:spcBef>
              <a:buNone/>
            </a:pPr>
            <a:endParaRPr sz="1800" b="0" i="0" u="none" strike="noStrike" cap="none">
              <a:solidFill>
                <a:schemeClr val="dk1"/>
              </a:solidFill>
              <a:latin typeface="Calibri"/>
              <a:ea typeface="Calibri"/>
              <a:cs typeface="Calibri"/>
              <a:sym typeface="Calibri"/>
            </a:endParaRPr>
          </a:p>
          <a:p>
            <a:pPr lvl="0">
              <a:spcBef>
                <a:spcPts val="0"/>
              </a:spcBef>
              <a:buNone/>
            </a:pPr>
            <a:endParaRPr sz="1400"/>
          </a:p>
        </p:txBody>
      </p:sp>
      <p:sp>
        <p:nvSpPr>
          <p:cNvPr id="549" name="Shape 549"/>
          <p:cNvSpPr txBox="1">
            <a:spLocks noGrp="1"/>
          </p:cNvSpPr>
          <p:nvPr>
            <p:ph type="sldNum" idx="12"/>
          </p:nvPr>
        </p:nvSpPr>
        <p:spPr>
          <a:xfrm>
            <a:off x="3970937" y="8829967"/>
            <a:ext cx="3037839" cy="464820"/>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r>
              <a:rPr lang="en-US" sz="1400"/>
              <a:t> </a:t>
            </a:r>
          </a:p>
        </p:txBody>
      </p:sp>
    </p:spTree>
    <p:extLst>
      <p:ext uri="{BB962C8B-B14F-4D97-AF65-F5344CB8AC3E}">
        <p14:creationId xmlns:p14="http://schemas.microsoft.com/office/powerpoint/2010/main" val="283182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5" name="Shape 555"/>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lvl="0" rtl="0">
              <a:spcBef>
                <a:spcPts val="0"/>
              </a:spcBef>
              <a:buNone/>
            </a:pPr>
            <a:r>
              <a:rPr lang="en-US"/>
              <a:t>I'll be back in a little bit to talk more about our products and solutions, but first I'd like to turn it over the Del Mar Union School District to tell you their amazing story!</a:t>
            </a:r>
          </a:p>
        </p:txBody>
      </p:sp>
      <p:sp>
        <p:nvSpPr>
          <p:cNvPr id="556" name="Shape 556"/>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3223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 Title - Title and Subtitle">
    <p:spTree>
      <p:nvGrpSpPr>
        <p:cNvPr id="1" name="Shape 16"/>
        <p:cNvGrpSpPr/>
        <p:nvPr/>
      </p:nvGrpSpPr>
      <p:grpSpPr>
        <a:xfrm>
          <a:off x="0" y="0"/>
          <a:ext cx="0" cy="0"/>
          <a:chOff x="0" y="0"/>
          <a:chExt cx="0" cy="0"/>
        </a:xfrm>
      </p:grpSpPr>
      <p:pic>
        <p:nvPicPr>
          <p:cNvPr id="17" name="Shape 17"/>
          <p:cNvPicPr preferRelativeResize="0"/>
          <p:nvPr/>
        </p:nvPicPr>
        <p:blipFill>
          <a:blip r:embed="rId2">
            <a:alphaModFix/>
          </a:blip>
          <a:stretch>
            <a:fillRect/>
          </a:stretch>
        </p:blipFill>
        <p:spPr>
          <a:xfrm>
            <a:off x="152400" y="5611382"/>
            <a:ext cx="12187238" cy="665162"/>
          </a:xfrm>
          <a:prstGeom prst="rect">
            <a:avLst/>
          </a:prstGeom>
          <a:noFill/>
          <a:ln>
            <a:noFill/>
          </a:ln>
        </p:spPr>
      </p:pic>
      <p:sp>
        <p:nvSpPr>
          <p:cNvPr id="18" name="Shape 18"/>
          <p:cNvSpPr/>
          <p:nvPr/>
        </p:nvSpPr>
        <p:spPr>
          <a:xfrm>
            <a:off x="3" y="5737035"/>
            <a:ext cx="12188824" cy="1123344"/>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pic>
        <p:nvPicPr>
          <p:cNvPr id="19" name="Shape 19"/>
          <p:cNvPicPr preferRelativeResize="0"/>
          <p:nvPr/>
        </p:nvPicPr>
        <p:blipFill>
          <a:blip r:embed="rId3">
            <a:alphaModFix/>
          </a:blip>
          <a:stretch>
            <a:fillRect/>
          </a:stretch>
        </p:blipFill>
        <p:spPr>
          <a:xfrm>
            <a:off x="840174" y="6048375"/>
            <a:ext cx="2531679" cy="486310"/>
          </a:xfrm>
          <a:prstGeom prst="rect">
            <a:avLst/>
          </a:prstGeom>
          <a:noFill/>
          <a:ln>
            <a:noFill/>
          </a:ln>
        </p:spPr>
      </p:pic>
      <p:pic>
        <p:nvPicPr>
          <p:cNvPr id="20" name="Shape 20"/>
          <p:cNvPicPr preferRelativeResize="0"/>
          <p:nvPr/>
        </p:nvPicPr>
        <p:blipFill>
          <a:blip r:embed="rId2">
            <a:alphaModFix/>
          </a:blip>
          <a:stretch>
            <a:fillRect/>
          </a:stretch>
        </p:blipFill>
        <p:spPr>
          <a:xfrm>
            <a:off x="0" y="372350"/>
            <a:ext cx="12187238" cy="665162"/>
          </a:xfrm>
          <a:prstGeom prst="rect">
            <a:avLst/>
          </a:prstGeom>
          <a:noFill/>
          <a:ln>
            <a:noFill/>
          </a:ln>
        </p:spPr>
      </p:pic>
      <p:sp>
        <p:nvSpPr>
          <p:cNvPr id="21" name="Shape 21"/>
          <p:cNvSpPr txBox="1">
            <a:spLocks noGrp="1"/>
          </p:cNvSpPr>
          <p:nvPr>
            <p:ph type="ctrTitle"/>
          </p:nvPr>
        </p:nvSpPr>
        <p:spPr>
          <a:xfrm>
            <a:off x="914162" y="2332426"/>
            <a:ext cx="10766004" cy="13208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Open Sans"/>
              <a:buNone/>
              <a:defRPr sz="43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2" name="Shape 22"/>
          <p:cNvSpPr txBox="1">
            <a:spLocks noGrp="1"/>
          </p:cNvSpPr>
          <p:nvPr>
            <p:ph type="subTitle" idx="1"/>
          </p:nvPr>
        </p:nvSpPr>
        <p:spPr>
          <a:xfrm>
            <a:off x="914400" y="3578414"/>
            <a:ext cx="10765766" cy="721922"/>
          </a:xfrm>
          <a:prstGeom prst="rect">
            <a:avLst/>
          </a:prstGeom>
          <a:noFill/>
          <a:ln>
            <a:noFill/>
          </a:ln>
        </p:spPr>
        <p:txBody>
          <a:bodyPr lIns="91425" tIns="91425" rIns="91425" bIns="91425" anchor="t" anchorCtr="0"/>
          <a:lstStyle>
            <a:lvl1pPr marL="0" marR="0" lvl="0" indent="0" algn="l" rtl="0">
              <a:spcBef>
                <a:spcPts val="580"/>
              </a:spcBef>
              <a:buClr>
                <a:srgbClr val="989898"/>
              </a:buClr>
              <a:buFont typeface="Open Sans"/>
              <a:buNone/>
              <a:defRPr sz="2900" b="0" i="0" u="none" strike="noStrike" cap="none">
                <a:solidFill>
                  <a:srgbClr val="989898"/>
                </a:solidFill>
                <a:latin typeface="Open Sans"/>
                <a:ea typeface="Open Sans"/>
                <a:cs typeface="Open Sans"/>
                <a:sym typeface="Open Sans"/>
              </a:defRPr>
            </a:lvl1pPr>
            <a:lvl2pPr marL="609367" marR="0" lvl="1" indent="-12467"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2pPr>
            <a:lvl3pPr marL="1218733" marR="0" lvl="2" indent="-12232"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3pPr>
            <a:lvl4pPr marL="1828100" marR="0" lvl="3" indent="-12000" algn="ctr" rtl="0">
              <a:spcBef>
                <a:spcPts val="360"/>
              </a:spcBef>
              <a:buClr>
                <a:srgbClr val="989898"/>
              </a:buClr>
              <a:buFont typeface="Open Sans"/>
              <a:buNone/>
              <a:defRPr sz="1800" b="0" i="0" u="none" strike="noStrike" cap="none">
                <a:solidFill>
                  <a:srgbClr val="989898"/>
                </a:solidFill>
                <a:latin typeface="Open Sans"/>
                <a:ea typeface="Open Sans"/>
                <a:cs typeface="Open Sans"/>
                <a:sym typeface="Open Sans"/>
              </a:defRPr>
            </a:lvl4pPr>
            <a:lvl5pPr marL="2437467" marR="0" lvl="4" indent="-11766" algn="ctr" rtl="0">
              <a:spcBef>
                <a:spcPts val="360"/>
              </a:spcBef>
              <a:buClr>
                <a:srgbClr val="989898"/>
              </a:buClr>
              <a:buFont typeface="Open Sans"/>
              <a:buNone/>
              <a:defRPr sz="1800" b="0" i="0" u="none" strike="noStrike" cap="none">
                <a:solidFill>
                  <a:srgbClr val="989898"/>
                </a:solidFill>
                <a:latin typeface="Open Sans"/>
                <a:ea typeface="Open Sans"/>
                <a:cs typeface="Open Sans"/>
                <a:sym typeface="Open Sans"/>
              </a:defRPr>
            </a:lvl5pPr>
            <a:lvl6pPr marL="3046829" marR="0" lvl="5" indent="-11528"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6pPr>
            <a:lvl7pPr marL="3656200" marR="0" lvl="6" indent="-11300"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7pPr>
            <a:lvl8pPr marL="4265563" marR="0" lvl="7" indent="-11062"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8pPr>
            <a:lvl9pPr marL="4874929" marR="0" lvl="8" indent="-10829"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9pPr>
          </a:lstStyle>
          <a:p>
            <a:endParaRPr/>
          </a:p>
        </p:txBody>
      </p:sp>
      <p:cxnSp>
        <p:nvCxnSpPr>
          <p:cNvPr id="23" name="Shape 23"/>
          <p:cNvCxnSpPr/>
          <p:nvPr/>
        </p:nvCxnSpPr>
        <p:spPr>
          <a:xfrm>
            <a:off x="0" y="5729553"/>
            <a:ext cx="12188824" cy="0"/>
          </a:xfrm>
          <a:prstGeom prst="straightConnector1">
            <a:avLst/>
          </a:prstGeom>
          <a:noFill/>
          <a:ln w="9525" cap="flat" cmpd="sng">
            <a:solidFill>
              <a:srgbClr val="D6D6D6"/>
            </a:solidFill>
            <a:prstDash val="solid"/>
            <a:round/>
            <a:headEnd type="none" w="med" len="med"/>
            <a:tailEnd type="none" w="med" len="med"/>
          </a:ln>
        </p:spPr>
      </p:cxnSp>
      <p:sp>
        <p:nvSpPr>
          <p:cNvPr id="24" name="Shape 24"/>
          <p:cNvSpPr/>
          <p:nvPr/>
        </p:nvSpPr>
        <p:spPr>
          <a:xfrm>
            <a:off x="0" y="0"/>
            <a:ext cx="12188824" cy="739884"/>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sp>
        <p:nvSpPr>
          <p:cNvPr id="25" name="Shape 25"/>
          <p:cNvSpPr/>
          <p:nvPr/>
        </p:nvSpPr>
        <p:spPr>
          <a:xfrm>
            <a:off x="0" y="0"/>
            <a:ext cx="12188824" cy="905406"/>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cxnSp>
        <p:nvCxnSpPr>
          <p:cNvPr id="26" name="Shape 26"/>
          <p:cNvCxnSpPr/>
          <p:nvPr/>
        </p:nvCxnSpPr>
        <p:spPr>
          <a:xfrm>
            <a:off x="0" y="905405"/>
            <a:ext cx="12188824" cy="0"/>
          </a:xfrm>
          <a:prstGeom prst="straightConnector1">
            <a:avLst/>
          </a:prstGeom>
          <a:noFill/>
          <a:ln w="9525" cap="flat" cmpd="sng">
            <a:solidFill>
              <a:srgbClr val="D6D6D6"/>
            </a:solidFill>
            <a:prstDash val="solid"/>
            <a:round/>
            <a:headEnd type="none" w="med" len="med"/>
            <a:tailEnd type="none" w="med" len="med"/>
          </a:ln>
        </p:spPr>
      </p:cxnSp>
      <p:sp>
        <p:nvSpPr>
          <p:cNvPr id="27" name="Shape 27"/>
          <p:cNvSpPr txBox="1">
            <a:spLocks noGrp="1"/>
          </p:cNvSpPr>
          <p:nvPr>
            <p:ph type="body" idx="2"/>
          </p:nvPr>
        </p:nvSpPr>
        <p:spPr>
          <a:xfrm>
            <a:off x="917574" y="4438650"/>
            <a:ext cx="10762591" cy="561975"/>
          </a:xfrm>
          <a:prstGeom prst="rect">
            <a:avLst/>
          </a:prstGeom>
          <a:noFill/>
          <a:ln>
            <a:noFill/>
          </a:ln>
        </p:spPr>
        <p:txBody>
          <a:bodyPr lIns="91425" tIns="91425" rIns="91425" bIns="91425" anchor="t" anchorCtr="0"/>
          <a:lstStyle>
            <a:lvl1pPr marL="0" lvl="0" indent="0" rtl="0">
              <a:spcBef>
                <a:spcPts val="0"/>
              </a:spcBef>
              <a:buFont typeface="Open Sans"/>
              <a:buNone/>
              <a:defRPr sz="1400"/>
            </a:lvl1pPr>
            <a:lvl2pPr marL="457027" lvl="1" indent="-12526" rtl="0">
              <a:spcBef>
                <a:spcPts val="0"/>
              </a:spcBef>
              <a:buFont typeface="Open Sans"/>
              <a:buNone/>
              <a:defRPr/>
            </a:lvl2pPr>
            <a:lvl3pPr marL="994452" lvl="2" indent="-3851" rtl="0">
              <a:spcBef>
                <a:spcPts val="0"/>
              </a:spcBef>
              <a:buFont typeface="Open Sans"/>
              <a:buNone/>
              <a:defRPr/>
            </a:lvl3pPr>
            <a:lvl4pPr marL="1603819" lvl="3" indent="-3618" rtl="0">
              <a:spcBef>
                <a:spcPts val="0"/>
              </a:spcBef>
              <a:buFont typeface="Open Sans"/>
              <a:buNone/>
              <a:defRPr/>
            </a:lvl4pPr>
            <a:lvl5pPr marL="2132780" lvl="4" indent="-11880"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p:nvPr/>
        </p:nvSpPr>
        <p:spPr>
          <a:xfrm>
            <a:off x="10310946" y="5696314"/>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29" name="Shape 29"/>
          <p:cNvSpPr/>
          <p:nvPr/>
        </p:nvSpPr>
        <p:spPr>
          <a:xfrm>
            <a:off x="11132107" y="5696314"/>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30" name="Shape 30"/>
          <p:cNvSpPr/>
          <p:nvPr/>
        </p:nvSpPr>
        <p:spPr>
          <a:xfrm>
            <a:off x="11405410" y="5696314"/>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31" name="Shape 31"/>
          <p:cNvSpPr/>
          <p:nvPr/>
        </p:nvSpPr>
        <p:spPr>
          <a:xfrm>
            <a:off x="10585703" y="5696314"/>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32" name="Shape 32"/>
          <p:cNvSpPr/>
          <p:nvPr/>
        </p:nvSpPr>
        <p:spPr>
          <a:xfrm>
            <a:off x="10860459" y="5696314"/>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914161" y="2130425"/>
            <a:ext cx="10360501"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9" name="Shape 109"/>
          <p:cNvSpPr txBox="1">
            <a:spLocks noGrp="1"/>
          </p:cNvSpPr>
          <p:nvPr>
            <p:ph type="subTitle" idx="1"/>
          </p:nvPr>
        </p:nvSpPr>
        <p:spPr>
          <a:xfrm>
            <a:off x="1828323" y="3886200"/>
            <a:ext cx="8532177"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Calibri"/>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Calibri"/>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5" name="Shape 115"/>
          <p:cNvSpPr txBox="1">
            <a:spLocks noGrp="1"/>
          </p:cNvSpPr>
          <p:nvPr>
            <p:ph type="body" idx="1"/>
          </p:nvPr>
        </p:nvSpPr>
        <p:spPr>
          <a:xfrm>
            <a:off x="609441" y="1600200"/>
            <a:ext cx="10969943" cy="4525963"/>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962833" y="4406900"/>
            <a:ext cx="10360501" cy="1362075"/>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1" name="Shape 121"/>
          <p:cNvSpPr txBox="1">
            <a:spLocks noGrp="1"/>
          </p:cNvSpPr>
          <p:nvPr>
            <p:ph type="body" idx="1"/>
          </p:nvPr>
        </p:nvSpPr>
        <p:spPr>
          <a:xfrm>
            <a:off x="962833" y="2906713"/>
            <a:ext cx="10360501"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122" name="Shape 122"/>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7" name="Shape 127"/>
          <p:cNvSpPr txBox="1">
            <a:spLocks noGrp="1"/>
          </p:cNvSpPr>
          <p:nvPr>
            <p:ph type="body" idx="1"/>
          </p:nvPr>
        </p:nvSpPr>
        <p:spPr>
          <a:xfrm>
            <a:off x="609441" y="1600200"/>
            <a:ext cx="5383397"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28" name="Shape 128"/>
          <p:cNvSpPr txBox="1">
            <a:spLocks noGrp="1"/>
          </p:cNvSpPr>
          <p:nvPr>
            <p:ph type="body" idx="2"/>
          </p:nvPr>
        </p:nvSpPr>
        <p:spPr>
          <a:xfrm>
            <a:off x="6195985" y="1600200"/>
            <a:ext cx="5383397"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29" name="Shape 129"/>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4" name="Shape 134"/>
          <p:cNvSpPr txBox="1">
            <a:spLocks noGrp="1"/>
          </p:cNvSpPr>
          <p:nvPr>
            <p:ph type="body" idx="1"/>
          </p:nvPr>
        </p:nvSpPr>
        <p:spPr>
          <a:xfrm>
            <a:off x="609441" y="1535112"/>
            <a:ext cx="538551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135" name="Shape 135"/>
          <p:cNvSpPr txBox="1">
            <a:spLocks noGrp="1"/>
          </p:cNvSpPr>
          <p:nvPr>
            <p:ph type="body" idx="2"/>
          </p:nvPr>
        </p:nvSpPr>
        <p:spPr>
          <a:xfrm>
            <a:off x="609441" y="2174875"/>
            <a:ext cx="538551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36" name="Shape 136"/>
          <p:cNvSpPr txBox="1">
            <a:spLocks noGrp="1"/>
          </p:cNvSpPr>
          <p:nvPr>
            <p:ph type="body" idx="3"/>
          </p:nvPr>
        </p:nvSpPr>
        <p:spPr>
          <a:xfrm>
            <a:off x="6191753" y="1535112"/>
            <a:ext cx="5387629"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137" name="Shape 137"/>
          <p:cNvSpPr txBox="1">
            <a:spLocks noGrp="1"/>
          </p:cNvSpPr>
          <p:nvPr>
            <p:ph type="body" idx="4"/>
          </p:nvPr>
        </p:nvSpPr>
        <p:spPr>
          <a:xfrm>
            <a:off x="6191753" y="2174875"/>
            <a:ext cx="5387629"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138" name="Shape 138"/>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3" name="Shape 143"/>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6"/>
        <p:cNvGrpSpPr/>
        <p:nvPr/>
      </p:nvGrpSpPr>
      <p:grpSpPr>
        <a:xfrm>
          <a:off x="0" y="0"/>
          <a:ext cx="0" cy="0"/>
          <a:chOff x="0" y="0"/>
          <a:chExt cx="0" cy="0"/>
        </a:xfrm>
      </p:grpSpPr>
      <p:sp>
        <p:nvSpPr>
          <p:cNvPr id="147" name="Shape 147"/>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09441" y="273050"/>
            <a:ext cx="4010039"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2" name="Shape 152"/>
          <p:cNvSpPr txBox="1">
            <a:spLocks noGrp="1"/>
          </p:cNvSpPr>
          <p:nvPr>
            <p:ph type="body" idx="1"/>
          </p:nvPr>
        </p:nvSpPr>
        <p:spPr>
          <a:xfrm>
            <a:off x="4765492" y="273050"/>
            <a:ext cx="6813891"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53" name="Shape 153"/>
          <p:cNvSpPr txBox="1">
            <a:spLocks noGrp="1"/>
          </p:cNvSpPr>
          <p:nvPr>
            <p:ph type="body" idx="2"/>
          </p:nvPr>
        </p:nvSpPr>
        <p:spPr>
          <a:xfrm>
            <a:off x="609441" y="1435100"/>
            <a:ext cx="4010039"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154" name="Shape 154"/>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2389095" y="4800600"/>
            <a:ext cx="7313294"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9" name="Shape 159"/>
          <p:cNvSpPr>
            <a:spLocks noGrp="1"/>
          </p:cNvSpPr>
          <p:nvPr>
            <p:ph type="pic" idx="2"/>
          </p:nvPr>
        </p:nvSpPr>
        <p:spPr>
          <a:xfrm>
            <a:off x="2389095" y="612775"/>
            <a:ext cx="7313294"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1"/>
          </p:nvPr>
        </p:nvSpPr>
        <p:spPr>
          <a:xfrm>
            <a:off x="2389095" y="5367337"/>
            <a:ext cx="7313294"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161" name="Shape 161"/>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6" name="Shape 166"/>
          <p:cNvSpPr txBox="1">
            <a:spLocks noGrp="1"/>
          </p:cNvSpPr>
          <p:nvPr>
            <p:ph type="body" idx="1"/>
          </p:nvPr>
        </p:nvSpPr>
        <p:spPr>
          <a:xfrm rot="5400000">
            <a:off x="3831430" y="-1621789"/>
            <a:ext cx="4525963" cy="10969943"/>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resentation Title - Title Only">
    <p:spTree>
      <p:nvGrpSpPr>
        <p:cNvPr id="1" name="Shape 33"/>
        <p:cNvGrpSpPr/>
        <p:nvPr/>
      </p:nvGrpSpPr>
      <p:grpSpPr>
        <a:xfrm>
          <a:off x="0" y="0"/>
          <a:ext cx="0" cy="0"/>
          <a:chOff x="0" y="0"/>
          <a:chExt cx="0" cy="0"/>
        </a:xfrm>
      </p:grpSpPr>
      <p:pic>
        <p:nvPicPr>
          <p:cNvPr id="34" name="Shape 34"/>
          <p:cNvPicPr preferRelativeResize="0"/>
          <p:nvPr/>
        </p:nvPicPr>
        <p:blipFill>
          <a:blip r:embed="rId2">
            <a:alphaModFix/>
          </a:blip>
          <a:stretch>
            <a:fillRect/>
          </a:stretch>
        </p:blipFill>
        <p:spPr>
          <a:xfrm>
            <a:off x="152400" y="5611382"/>
            <a:ext cx="12187238" cy="665162"/>
          </a:xfrm>
          <a:prstGeom prst="rect">
            <a:avLst/>
          </a:prstGeom>
          <a:noFill/>
          <a:ln>
            <a:noFill/>
          </a:ln>
        </p:spPr>
      </p:pic>
      <p:sp>
        <p:nvSpPr>
          <p:cNvPr id="35" name="Shape 35"/>
          <p:cNvSpPr/>
          <p:nvPr/>
        </p:nvSpPr>
        <p:spPr>
          <a:xfrm>
            <a:off x="3" y="5737035"/>
            <a:ext cx="12188824" cy="1123344"/>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pic>
        <p:nvPicPr>
          <p:cNvPr id="36" name="Shape 36"/>
          <p:cNvPicPr preferRelativeResize="0"/>
          <p:nvPr/>
        </p:nvPicPr>
        <p:blipFill>
          <a:blip r:embed="rId2">
            <a:alphaModFix/>
          </a:blip>
          <a:stretch>
            <a:fillRect/>
          </a:stretch>
        </p:blipFill>
        <p:spPr>
          <a:xfrm>
            <a:off x="0" y="372350"/>
            <a:ext cx="12187238" cy="665162"/>
          </a:xfrm>
          <a:prstGeom prst="rect">
            <a:avLst/>
          </a:prstGeom>
          <a:noFill/>
          <a:ln>
            <a:noFill/>
          </a:ln>
        </p:spPr>
      </p:pic>
      <p:sp>
        <p:nvSpPr>
          <p:cNvPr id="37" name="Shape 37"/>
          <p:cNvSpPr txBox="1">
            <a:spLocks noGrp="1"/>
          </p:cNvSpPr>
          <p:nvPr>
            <p:ph type="ctrTitle"/>
          </p:nvPr>
        </p:nvSpPr>
        <p:spPr>
          <a:xfrm>
            <a:off x="914162" y="2877858"/>
            <a:ext cx="10766004" cy="13208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Open Sans"/>
              <a:buNone/>
              <a:defRPr sz="43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cxnSp>
        <p:nvCxnSpPr>
          <p:cNvPr id="38" name="Shape 38"/>
          <p:cNvCxnSpPr/>
          <p:nvPr/>
        </p:nvCxnSpPr>
        <p:spPr>
          <a:xfrm>
            <a:off x="0" y="5729553"/>
            <a:ext cx="12188824" cy="0"/>
          </a:xfrm>
          <a:prstGeom prst="straightConnector1">
            <a:avLst/>
          </a:prstGeom>
          <a:noFill/>
          <a:ln w="9525" cap="flat" cmpd="sng">
            <a:solidFill>
              <a:srgbClr val="D6D6D6"/>
            </a:solidFill>
            <a:prstDash val="solid"/>
            <a:round/>
            <a:headEnd type="none" w="med" len="med"/>
            <a:tailEnd type="none" w="med" len="med"/>
          </a:ln>
        </p:spPr>
      </p:cxnSp>
      <p:sp>
        <p:nvSpPr>
          <p:cNvPr id="39" name="Shape 39"/>
          <p:cNvSpPr/>
          <p:nvPr/>
        </p:nvSpPr>
        <p:spPr>
          <a:xfrm>
            <a:off x="0" y="0"/>
            <a:ext cx="12188824" cy="739884"/>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sp>
        <p:nvSpPr>
          <p:cNvPr id="40" name="Shape 40"/>
          <p:cNvSpPr/>
          <p:nvPr/>
        </p:nvSpPr>
        <p:spPr>
          <a:xfrm>
            <a:off x="0" y="0"/>
            <a:ext cx="12188824" cy="905406"/>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cxnSp>
        <p:nvCxnSpPr>
          <p:cNvPr id="41" name="Shape 41"/>
          <p:cNvCxnSpPr/>
          <p:nvPr/>
        </p:nvCxnSpPr>
        <p:spPr>
          <a:xfrm>
            <a:off x="0" y="905405"/>
            <a:ext cx="12188824" cy="0"/>
          </a:xfrm>
          <a:prstGeom prst="straightConnector1">
            <a:avLst/>
          </a:prstGeom>
          <a:noFill/>
          <a:ln w="9525" cap="flat" cmpd="sng">
            <a:solidFill>
              <a:srgbClr val="D6D6D6"/>
            </a:solidFill>
            <a:prstDash val="solid"/>
            <a:round/>
            <a:headEnd type="none" w="med" len="med"/>
            <a:tailEnd type="none" w="med" len="med"/>
          </a:ln>
        </p:spPr>
      </p:cxnSp>
      <p:sp>
        <p:nvSpPr>
          <p:cNvPr id="42" name="Shape 42"/>
          <p:cNvSpPr txBox="1">
            <a:spLocks noGrp="1"/>
          </p:cNvSpPr>
          <p:nvPr>
            <p:ph type="body" idx="1"/>
          </p:nvPr>
        </p:nvSpPr>
        <p:spPr>
          <a:xfrm>
            <a:off x="917574" y="4292653"/>
            <a:ext cx="10762591" cy="561975"/>
          </a:xfrm>
          <a:prstGeom prst="rect">
            <a:avLst/>
          </a:prstGeom>
          <a:noFill/>
          <a:ln>
            <a:noFill/>
          </a:ln>
        </p:spPr>
        <p:txBody>
          <a:bodyPr lIns="91425" tIns="91425" rIns="91425" bIns="91425" anchor="t" anchorCtr="0"/>
          <a:lstStyle>
            <a:lvl1pPr marL="0" lvl="0" indent="0" rtl="0">
              <a:spcBef>
                <a:spcPts val="0"/>
              </a:spcBef>
              <a:buFont typeface="Open Sans"/>
              <a:buNone/>
              <a:defRPr sz="1400"/>
            </a:lvl1pPr>
            <a:lvl2pPr marL="457027" lvl="1" indent="-12526" rtl="0">
              <a:spcBef>
                <a:spcPts val="0"/>
              </a:spcBef>
              <a:buFont typeface="Open Sans"/>
              <a:buNone/>
              <a:defRPr/>
            </a:lvl2pPr>
            <a:lvl3pPr marL="994452" lvl="2" indent="-3851" rtl="0">
              <a:spcBef>
                <a:spcPts val="0"/>
              </a:spcBef>
              <a:buFont typeface="Open Sans"/>
              <a:buNone/>
              <a:defRPr/>
            </a:lvl3pPr>
            <a:lvl4pPr marL="1603819" lvl="3" indent="-3618" rtl="0">
              <a:spcBef>
                <a:spcPts val="0"/>
              </a:spcBef>
              <a:buFont typeface="Open Sans"/>
              <a:buNone/>
              <a:defRPr/>
            </a:lvl4pPr>
            <a:lvl5pPr marL="2132780" lvl="4" indent="-11880"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p:nvPr/>
        </p:nvSpPr>
        <p:spPr>
          <a:xfrm>
            <a:off x="10310946" y="5696314"/>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44" name="Shape 44"/>
          <p:cNvSpPr/>
          <p:nvPr/>
        </p:nvSpPr>
        <p:spPr>
          <a:xfrm>
            <a:off x="11132107" y="5696314"/>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45" name="Shape 45"/>
          <p:cNvSpPr/>
          <p:nvPr/>
        </p:nvSpPr>
        <p:spPr>
          <a:xfrm>
            <a:off x="11405410" y="5696314"/>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46" name="Shape 46"/>
          <p:cNvSpPr/>
          <p:nvPr/>
        </p:nvSpPr>
        <p:spPr>
          <a:xfrm>
            <a:off x="10585703" y="5696314"/>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47" name="Shape 47"/>
          <p:cNvSpPr/>
          <p:nvPr/>
        </p:nvSpPr>
        <p:spPr>
          <a:xfrm>
            <a:off x="10860459" y="5696314"/>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pic>
        <p:nvPicPr>
          <p:cNvPr id="48" name="Shape 48"/>
          <p:cNvPicPr preferRelativeResize="0"/>
          <p:nvPr/>
        </p:nvPicPr>
        <p:blipFill>
          <a:blip r:embed="rId3">
            <a:alphaModFix/>
          </a:blip>
          <a:stretch>
            <a:fillRect/>
          </a:stretch>
        </p:blipFill>
        <p:spPr>
          <a:xfrm>
            <a:off x="840174" y="6048375"/>
            <a:ext cx="2531679" cy="48631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rot="5400000">
            <a:off x="7282378" y="1829157"/>
            <a:ext cx="5851525" cy="2742485"/>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2" name="Shape 172"/>
          <p:cNvSpPr txBox="1">
            <a:spLocks noGrp="1"/>
          </p:cNvSpPr>
          <p:nvPr>
            <p:ph type="body" idx="1"/>
          </p:nvPr>
        </p:nvSpPr>
        <p:spPr>
          <a:xfrm rot="5400000">
            <a:off x="1695833" y="-811754"/>
            <a:ext cx="5851525" cy="8024309"/>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8" name="Shape 178"/>
          <p:cNvSpPr txBox="1">
            <a:spLocks noGrp="1"/>
          </p:cNvSpPr>
          <p:nvPr>
            <p:ph type="body" idx="1"/>
          </p:nvPr>
        </p:nvSpPr>
        <p:spPr>
          <a:xfrm>
            <a:off x="609441" y="6283735"/>
            <a:ext cx="8329030" cy="223838"/>
          </a:xfrm>
          <a:prstGeom prst="rect">
            <a:avLst/>
          </a:prstGeom>
          <a:noFill/>
          <a:ln>
            <a:noFill/>
          </a:ln>
        </p:spPr>
        <p:txBody>
          <a:bodyPr lIns="91425" tIns="91425" rIns="91425" bIns="91425" anchor="t" anchorCtr="0"/>
          <a:lstStyle>
            <a:lvl1pPr marL="171450" lvl="0" indent="-139700" rtl="0">
              <a:spcBef>
                <a:spcPts val="0"/>
              </a:spcBef>
              <a:buClr>
                <a:schemeClr val="lt2"/>
              </a:buClr>
              <a:buFont typeface="Arial"/>
              <a:buChar char="●"/>
              <a:defRPr sz="800" b="0">
                <a:solidFill>
                  <a:schemeClr val="lt2"/>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ver">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777238" y="2066110"/>
            <a:ext cx="10766100" cy="1320899"/>
          </a:xfrm>
          <a:prstGeom prst="rect">
            <a:avLst/>
          </a:prstGeom>
          <a:noFill/>
          <a:ln>
            <a:noFill/>
          </a:ln>
        </p:spPr>
        <p:txBody>
          <a:bodyPr lIns="121875" tIns="121875" rIns="121875" bIns="121875" anchor="b" anchorCtr="0"/>
          <a:lstStyle>
            <a:lvl1pPr marL="0" marR="0" lvl="0" indent="0" algn="l" rtl="0">
              <a:lnSpc>
                <a:spcPct val="100000"/>
              </a:lnSpc>
              <a:spcBef>
                <a:spcPts val="0"/>
              </a:spcBef>
              <a:spcAft>
                <a:spcPts val="0"/>
              </a:spcAft>
              <a:buClr>
                <a:schemeClr val="dk1"/>
              </a:buClr>
              <a:buFont typeface="Open Sans"/>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3" name="Shape 193"/>
          <p:cNvSpPr txBox="1">
            <a:spLocks noGrp="1"/>
          </p:cNvSpPr>
          <p:nvPr>
            <p:ph type="body" idx="1"/>
          </p:nvPr>
        </p:nvSpPr>
        <p:spPr>
          <a:xfrm>
            <a:off x="777238" y="3334761"/>
            <a:ext cx="10762500" cy="722400"/>
          </a:xfrm>
          <a:prstGeom prst="rect">
            <a:avLst/>
          </a:prstGeom>
          <a:noFill/>
          <a:ln>
            <a:noFill/>
          </a:ln>
        </p:spPr>
        <p:txBody>
          <a:bodyPr lIns="121875" tIns="121875" rIns="121875" bIns="121875" anchor="t" anchorCtr="0"/>
          <a:lstStyle>
            <a:lvl1pPr marL="0" marR="0" lvl="0" indent="0" algn="l" rtl="0">
              <a:lnSpc>
                <a:spcPct val="100000"/>
              </a:lnSpc>
              <a:spcBef>
                <a:spcPts val="500"/>
              </a:spcBef>
              <a:spcAft>
                <a:spcPts val="0"/>
              </a:spcAft>
              <a:buClr>
                <a:srgbClr val="989898"/>
              </a:buClr>
              <a:buFont typeface="Open Sans"/>
              <a:buNone/>
              <a:defRPr/>
            </a:lvl1pPr>
            <a:lvl2pPr marL="0" marR="0" lvl="1" indent="0" algn="l" rtl="0">
              <a:lnSpc>
                <a:spcPct val="100000"/>
              </a:lnSpc>
              <a:spcBef>
                <a:spcPts val="500"/>
              </a:spcBef>
              <a:spcAft>
                <a:spcPts val="0"/>
              </a:spcAft>
              <a:buClr>
                <a:srgbClr val="989898"/>
              </a:buClr>
              <a:buFont typeface="Open Sans"/>
              <a:buNone/>
              <a:defRPr/>
            </a:lvl2pPr>
            <a:lvl3pPr marL="0" marR="0" lvl="2" indent="0" algn="l" rtl="0">
              <a:lnSpc>
                <a:spcPct val="100000"/>
              </a:lnSpc>
              <a:spcBef>
                <a:spcPts val="500"/>
              </a:spcBef>
              <a:spcAft>
                <a:spcPts val="0"/>
              </a:spcAft>
              <a:buClr>
                <a:srgbClr val="989898"/>
              </a:buClr>
              <a:buFont typeface="Open Sans"/>
              <a:buNone/>
              <a:defRPr/>
            </a:lvl3pPr>
            <a:lvl4pPr marL="0" marR="0" lvl="3" indent="0" algn="l" rtl="0">
              <a:lnSpc>
                <a:spcPct val="100000"/>
              </a:lnSpc>
              <a:spcBef>
                <a:spcPts val="500"/>
              </a:spcBef>
              <a:spcAft>
                <a:spcPts val="0"/>
              </a:spcAft>
              <a:buClr>
                <a:srgbClr val="989898"/>
              </a:buClr>
              <a:buFont typeface="Open Sans"/>
              <a:buNone/>
              <a:defRPr/>
            </a:lvl4pPr>
            <a:lvl5pPr marL="0" marR="0" lvl="4" indent="0" algn="l" rtl="0">
              <a:lnSpc>
                <a:spcPct val="100000"/>
              </a:lnSpc>
              <a:spcBef>
                <a:spcPts val="500"/>
              </a:spcBef>
              <a:spcAft>
                <a:spcPts val="0"/>
              </a:spcAft>
              <a:buClr>
                <a:srgbClr val="989898"/>
              </a:buClr>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4" name="Shape 194"/>
          <p:cNvSpPr txBox="1">
            <a:spLocks noGrp="1"/>
          </p:cNvSpPr>
          <p:nvPr>
            <p:ph type="body" idx="2"/>
          </p:nvPr>
        </p:nvSpPr>
        <p:spPr>
          <a:xfrm>
            <a:off x="785941" y="4254959"/>
            <a:ext cx="10762500" cy="566700"/>
          </a:xfrm>
          <a:prstGeom prst="rect">
            <a:avLst/>
          </a:prstGeom>
          <a:noFill/>
          <a:ln>
            <a:noFill/>
          </a:ln>
        </p:spPr>
        <p:txBody>
          <a:bodyPr lIns="121875" tIns="121875" rIns="121875" bIns="121875" anchor="t" anchorCtr="0"/>
          <a:lstStyle>
            <a:lvl1pPr marL="0" marR="0" lvl="0" indent="0" algn="l" rtl="0">
              <a:lnSpc>
                <a:spcPct val="100000"/>
              </a:lnSpc>
              <a:spcBef>
                <a:spcPts val="500"/>
              </a:spcBef>
              <a:spcAft>
                <a:spcPts val="0"/>
              </a:spcAft>
              <a:buClr>
                <a:srgbClr val="777777"/>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195" name="Shape 195"/>
          <p:cNvPicPr preferRelativeResize="0"/>
          <p:nvPr/>
        </p:nvPicPr>
        <p:blipFill rotWithShape="1">
          <a:blip r:embed="rId2">
            <a:alphaModFix/>
          </a:blip>
          <a:srcRect/>
          <a:stretch/>
        </p:blipFill>
        <p:spPr>
          <a:xfrm>
            <a:off x="152398" y="5611381"/>
            <a:ext cx="12183900" cy="665100"/>
          </a:xfrm>
          <a:prstGeom prst="rect">
            <a:avLst/>
          </a:prstGeom>
          <a:noFill/>
          <a:ln>
            <a:noFill/>
          </a:ln>
        </p:spPr>
      </p:pic>
      <p:sp>
        <p:nvSpPr>
          <p:cNvPr id="196" name="Shape 196"/>
          <p:cNvSpPr/>
          <p:nvPr/>
        </p:nvSpPr>
        <p:spPr>
          <a:xfrm>
            <a:off x="2" y="5737034"/>
            <a:ext cx="12188700" cy="1123200"/>
          </a:xfrm>
          <a:prstGeom prst="rect">
            <a:avLst/>
          </a:prstGeom>
          <a:solidFill>
            <a:srgbClr val="FFFFFF"/>
          </a:solidFill>
          <a:ln>
            <a:noFill/>
          </a:ln>
        </p:spPr>
        <p:txBody>
          <a:bodyPr lIns="121850" tIns="60925" rIns="121850" bIns="60925"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cxnSp>
        <p:nvCxnSpPr>
          <p:cNvPr id="197" name="Shape 197"/>
          <p:cNvCxnSpPr/>
          <p:nvPr/>
        </p:nvCxnSpPr>
        <p:spPr>
          <a:xfrm>
            <a:off x="0" y="5729552"/>
            <a:ext cx="12188700" cy="0"/>
          </a:xfrm>
          <a:prstGeom prst="straightConnector1">
            <a:avLst/>
          </a:prstGeom>
          <a:noFill/>
          <a:ln w="9525" cap="flat" cmpd="sng">
            <a:solidFill>
              <a:srgbClr val="D6D6D6"/>
            </a:solidFill>
            <a:prstDash val="solid"/>
            <a:round/>
            <a:headEnd type="none" w="med" len="med"/>
            <a:tailEnd type="none" w="med" len="med"/>
          </a:ln>
        </p:spPr>
      </p:cxnSp>
      <p:sp>
        <p:nvSpPr>
          <p:cNvPr id="198" name="Shape 198"/>
          <p:cNvSpPr/>
          <p:nvPr/>
        </p:nvSpPr>
        <p:spPr>
          <a:xfrm>
            <a:off x="10310946" y="5696313"/>
            <a:ext cx="274800" cy="36900"/>
          </a:xfrm>
          <a:prstGeom prst="rect">
            <a:avLst/>
          </a:prstGeom>
          <a:solidFill>
            <a:srgbClr val="3369E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99" name="Shape 199"/>
          <p:cNvSpPr/>
          <p:nvPr/>
        </p:nvSpPr>
        <p:spPr>
          <a:xfrm>
            <a:off x="11132106" y="5696313"/>
            <a:ext cx="273000" cy="36900"/>
          </a:xfrm>
          <a:prstGeom prst="rect">
            <a:avLst/>
          </a:prstGeom>
          <a:solidFill>
            <a:srgbClr val="D50F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00" name="Shape 200"/>
          <p:cNvSpPr/>
          <p:nvPr/>
        </p:nvSpPr>
        <p:spPr>
          <a:xfrm>
            <a:off x="11405409" y="5696313"/>
            <a:ext cx="274800" cy="36900"/>
          </a:xfrm>
          <a:prstGeom prst="rect">
            <a:avLst/>
          </a:prstGeom>
          <a:solidFill>
            <a:srgbClr val="C9CDC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01" name="Shape 201"/>
          <p:cNvSpPr/>
          <p:nvPr/>
        </p:nvSpPr>
        <p:spPr>
          <a:xfrm>
            <a:off x="10585703" y="5696313"/>
            <a:ext cx="274800" cy="36900"/>
          </a:xfrm>
          <a:prstGeom prst="rect">
            <a:avLst/>
          </a:prstGeom>
          <a:solidFill>
            <a:srgbClr val="EEB21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02" name="Shape 202"/>
          <p:cNvSpPr/>
          <p:nvPr/>
        </p:nvSpPr>
        <p:spPr>
          <a:xfrm>
            <a:off x="10860458" y="5696313"/>
            <a:ext cx="272700" cy="36900"/>
          </a:xfrm>
          <a:prstGeom prst="rect">
            <a:avLst/>
          </a:prstGeom>
          <a:solidFill>
            <a:srgbClr val="0099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203" name="Shape 203"/>
          <p:cNvPicPr preferRelativeResize="0"/>
          <p:nvPr/>
        </p:nvPicPr>
        <p:blipFill rotWithShape="1">
          <a:blip r:embed="rId3">
            <a:alphaModFix/>
          </a:blip>
          <a:srcRect/>
          <a:stretch/>
        </p:blipFill>
        <p:spPr>
          <a:xfrm>
            <a:off x="909483" y="6152790"/>
            <a:ext cx="2219400" cy="298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gue - Title Only">
    <p:spTree>
      <p:nvGrpSpPr>
        <p:cNvPr id="1" name="Shape 204"/>
        <p:cNvGrpSpPr/>
        <p:nvPr/>
      </p:nvGrpSpPr>
      <p:grpSpPr>
        <a:xfrm>
          <a:off x="0" y="0"/>
          <a:ext cx="0" cy="0"/>
          <a:chOff x="0" y="0"/>
          <a:chExt cx="0" cy="0"/>
        </a:xfrm>
      </p:grpSpPr>
      <p:sp>
        <p:nvSpPr>
          <p:cNvPr id="205" name="Shape 205"/>
          <p:cNvSpPr/>
          <p:nvPr/>
        </p:nvSpPr>
        <p:spPr>
          <a:xfrm>
            <a:off x="0" y="0"/>
            <a:ext cx="12188700" cy="905700"/>
          </a:xfrm>
          <a:prstGeom prst="rect">
            <a:avLst/>
          </a:prstGeom>
          <a:solidFill>
            <a:schemeClr val="lt1"/>
          </a:solidFill>
          <a:ln>
            <a:noFill/>
          </a:ln>
        </p:spPr>
        <p:txBody>
          <a:bodyPr lIns="121850" tIns="60925" rIns="121850" bIns="60925"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06" name="Shape 206"/>
          <p:cNvSpPr txBox="1">
            <a:spLocks noGrp="1"/>
          </p:cNvSpPr>
          <p:nvPr>
            <p:ph type="ctrTitle"/>
          </p:nvPr>
        </p:nvSpPr>
        <p:spPr>
          <a:xfrm>
            <a:off x="777238" y="2944366"/>
            <a:ext cx="10766100" cy="1320900"/>
          </a:xfrm>
          <a:prstGeom prst="rect">
            <a:avLst/>
          </a:prstGeom>
          <a:noFill/>
          <a:ln>
            <a:noFill/>
          </a:ln>
        </p:spPr>
        <p:txBody>
          <a:bodyPr lIns="121875" tIns="121875" rIns="121875" bIns="121875" anchor="b" anchorCtr="0"/>
          <a:lstStyle>
            <a:lvl1pPr marL="0" marR="0" lvl="0" indent="0" algn="l" rtl="0">
              <a:lnSpc>
                <a:spcPct val="100000"/>
              </a:lnSpc>
              <a:spcBef>
                <a:spcPts val="0"/>
              </a:spcBef>
              <a:spcAft>
                <a:spcPts val="0"/>
              </a:spcAft>
              <a:buClr>
                <a:schemeClr val="dk1"/>
              </a:buClr>
              <a:buFont typeface="Open Sans"/>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207" name="Shape 207"/>
          <p:cNvPicPr preferRelativeResize="0"/>
          <p:nvPr/>
        </p:nvPicPr>
        <p:blipFill rotWithShape="1">
          <a:blip r:embed="rId2">
            <a:alphaModFix/>
          </a:blip>
          <a:srcRect/>
          <a:stretch/>
        </p:blipFill>
        <p:spPr>
          <a:xfrm>
            <a:off x="152398" y="5611381"/>
            <a:ext cx="12183900" cy="665100"/>
          </a:xfrm>
          <a:prstGeom prst="rect">
            <a:avLst/>
          </a:prstGeom>
          <a:noFill/>
          <a:ln>
            <a:noFill/>
          </a:ln>
        </p:spPr>
      </p:pic>
      <p:sp>
        <p:nvSpPr>
          <p:cNvPr id="208" name="Shape 208"/>
          <p:cNvSpPr/>
          <p:nvPr/>
        </p:nvSpPr>
        <p:spPr>
          <a:xfrm>
            <a:off x="2" y="5737034"/>
            <a:ext cx="12188700" cy="1123200"/>
          </a:xfrm>
          <a:prstGeom prst="rect">
            <a:avLst/>
          </a:prstGeom>
          <a:solidFill>
            <a:srgbClr val="FFFFFF"/>
          </a:solidFill>
          <a:ln>
            <a:noFill/>
          </a:ln>
        </p:spPr>
        <p:txBody>
          <a:bodyPr lIns="121850" tIns="60925" rIns="121850" bIns="60925"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cxnSp>
        <p:nvCxnSpPr>
          <p:cNvPr id="209" name="Shape 209"/>
          <p:cNvCxnSpPr/>
          <p:nvPr/>
        </p:nvCxnSpPr>
        <p:spPr>
          <a:xfrm>
            <a:off x="0" y="5729552"/>
            <a:ext cx="12188700" cy="0"/>
          </a:xfrm>
          <a:prstGeom prst="straightConnector1">
            <a:avLst/>
          </a:prstGeom>
          <a:noFill/>
          <a:ln w="9525" cap="flat" cmpd="sng">
            <a:solidFill>
              <a:srgbClr val="D6D6D6"/>
            </a:solidFill>
            <a:prstDash val="solid"/>
            <a:round/>
            <a:headEnd type="none" w="med" len="med"/>
            <a:tailEnd type="none" w="med" len="med"/>
          </a:ln>
        </p:spPr>
      </p:cxnSp>
      <p:sp>
        <p:nvSpPr>
          <p:cNvPr id="210" name="Shape 210"/>
          <p:cNvSpPr/>
          <p:nvPr/>
        </p:nvSpPr>
        <p:spPr>
          <a:xfrm>
            <a:off x="10310946" y="5696313"/>
            <a:ext cx="274800" cy="36900"/>
          </a:xfrm>
          <a:prstGeom prst="rect">
            <a:avLst/>
          </a:prstGeom>
          <a:solidFill>
            <a:srgbClr val="3369E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11" name="Shape 211"/>
          <p:cNvSpPr/>
          <p:nvPr/>
        </p:nvSpPr>
        <p:spPr>
          <a:xfrm>
            <a:off x="11132106" y="5696313"/>
            <a:ext cx="273000" cy="36900"/>
          </a:xfrm>
          <a:prstGeom prst="rect">
            <a:avLst/>
          </a:prstGeom>
          <a:solidFill>
            <a:srgbClr val="D50F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12" name="Shape 212"/>
          <p:cNvSpPr/>
          <p:nvPr/>
        </p:nvSpPr>
        <p:spPr>
          <a:xfrm>
            <a:off x="11405409" y="5696313"/>
            <a:ext cx="274800" cy="36900"/>
          </a:xfrm>
          <a:prstGeom prst="rect">
            <a:avLst/>
          </a:prstGeom>
          <a:solidFill>
            <a:srgbClr val="C9CDC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13" name="Shape 213"/>
          <p:cNvSpPr/>
          <p:nvPr/>
        </p:nvSpPr>
        <p:spPr>
          <a:xfrm>
            <a:off x="10585703" y="5696313"/>
            <a:ext cx="274800" cy="36900"/>
          </a:xfrm>
          <a:prstGeom prst="rect">
            <a:avLst/>
          </a:prstGeom>
          <a:solidFill>
            <a:srgbClr val="EEB21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14" name="Shape 214"/>
          <p:cNvSpPr/>
          <p:nvPr/>
        </p:nvSpPr>
        <p:spPr>
          <a:xfrm>
            <a:off x="10860458" y="5696313"/>
            <a:ext cx="272700" cy="36900"/>
          </a:xfrm>
          <a:prstGeom prst="rect">
            <a:avLst/>
          </a:prstGeom>
          <a:solidFill>
            <a:srgbClr val="0099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215" name="Shape 215"/>
          <p:cNvPicPr preferRelativeResize="0"/>
          <p:nvPr/>
        </p:nvPicPr>
        <p:blipFill rotWithShape="1">
          <a:blip r:embed="rId3">
            <a:alphaModFix/>
          </a:blip>
          <a:srcRect/>
          <a:stretch/>
        </p:blipFill>
        <p:spPr>
          <a:xfrm>
            <a:off x="909483" y="6152790"/>
            <a:ext cx="2219400" cy="298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gue">
    <p:spTree>
      <p:nvGrpSpPr>
        <p:cNvPr id="1" name="Shape 216"/>
        <p:cNvGrpSpPr/>
        <p:nvPr/>
      </p:nvGrpSpPr>
      <p:grpSpPr>
        <a:xfrm>
          <a:off x="0" y="0"/>
          <a:ext cx="0" cy="0"/>
          <a:chOff x="0" y="0"/>
          <a:chExt cx="0" cy="0"/>
        </a:xfrm>
      </p:grpSpPr>
      <p:sp>
        <p:nvSpPr>
          <p:cNvPr id="217" name="Shape 217"/>
          <p:cNvSpPr/>
          <p:nvPr/>
        </p:nvSpPr>
        <p:spPr>
          <a:xfrm>
            <a:off x="0" y="0"/>
            <a:ext cx="12188700" cy="905700"/>
          </a:xfrm>
          <a:prstGeom prst="rect">
            <a:avLst/>
          </a:prstGeom>
          <a:solidFill>
            <a:schemeClr val="lt1"/>
          </a:solidFill>
          <a:ln>
            <a:noFill/>
          </a:ln>
        </p:spPr>
        <p:txBody>
          <a:bodyPr lIns="121850" tIns="60925" rIns="121850" bIns="60925"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18" name="Shape 218"/>
          <p:cNvSpPr txBox="1">
            <a:spLocks noGrp="1"/>
          </p:cNvSpPr>
          <p:nvPr>
            <p:ph type="title"/>
          </p:nvPr>
        </p:nvSpPr>
        <p:spPr>
          <a:xfrm>
            <a:off x="777238" y="2944366"/>
            <a:ext cx="10766100" cy="1320900"/>
          </a:xfrm>
          <a:prstGeom prst="rect">
            <a:avLst/>
          </a:prstGeom>
          <a:noFill/>
          <a:ln>
            <a:noFill/>
          </a:ln>
        </p:spPr>
        <p:txBody>
          <a:bodyPr lIns="121875" tIns="121875" rIns="121875" bIns="12187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9" name="Shape 219"/>
          <p:cNvSpPr txBox="1">
            <a:spLocks noGrp="1"/>
          </p:cNvSpPr>
          <p:nvPr>
            <p:ph type="body" idx="1"/>
          </p:nvPr>
        </p:nvSpPr>
        <p:spPr>
          <a:xfrm>
            <a:off x="777874" y="4279391"/>
            <a:ext cx="10764900" cy="885900"/>
          </a:xfrm>
          <a:prstGeom prst="rect">
            <a:avLst/>
          </a:prstGeom>
          <a:noFill/>
          <a:ln>
            <a:noFill/>
          </a:ln>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220" name="Shape 220"/>
          <p:cNvPicPr preferRelativeResize="0"/>
          <p:nvPr/>
        </p:nvPicPr>
        <p:blipFill rotWithShape="1">
          <a:blip r:embed="rId2">
            <a:alphaModFix/>
          </a:blip>
          <a:srcRect/>
          <a:stretch/>
        </p:blipFill>
        <p:spPr>
          <a:xfrm>
            <a:off x="152398" y="5611381"/>
            <a:ext cx="12183900" cy="665100"/>
          </a:xfrm>
          <a:prstGeom prst="rect">
            <a:avLst/>
          </a:prstGeom>
          <a:noFill/>
          <a:ln>
            <a:noFill/>
          </a:ln>
        </p:spPr>
      </p:pic>
      <p:sp>
        <p:nvSpPr>
          <p:cNvPr id="221" name="Shape 221"/>
          <p:cNvSpPr/>
          <p:nvPr/>
        </p:nvSpPr>
        <p:spPr>
          <a:xfrm>
            <a:off x="2" y="5737034"/>
            <a:ext cx="12188700" cy="1123200"/>
          </a:xfrm>
          <a:prstGeom prst="rect">
            <a:avLst/>
          </a:prstGeom>
          <a:solidFill>
            <a:srgbClr val="FFFFFF"/>
          </a:solidFill>
          <a:ln>
            <a:noFill/>
          </a:ln>
        </p:spPr>
        <p:txBody>
          <a:bodyPr lIns="121850" tIns="60925" rIns="121850" bIns="60925"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cxnSp>
        <p:nvCxnSpPr>
          <p:cNvPr id="222" name="Shape 222"/>
          <p:cNvCxnSpPr/>
          <p:nvPr/>
        </p:nvCxnSpPr>
        <p:spPr>
          <a:xfrm>
            <a:off x="0" y="5729552"/>
            <a:ext cx="12188700" cy="0"/>
          </a:xfrm>
          <a:prstGeom prst="straightConnector1">
            <a:avLst/>
          </a:prstGeom>
          <a:noFill/>
          <a:ln w="9525" cap="flat" cmpd="sng">
            <a:solidFill>
              <a:srgbClr val="D6D6D6"/>
            </a:solidFill>
            <a:prstDash val="solid"/>
            <a:round/>
            <a:headEnd type="none" w="med" len="med"/>
            <a:tailEnd type="none" w="med" len="med"/>
          </a:ln>
        </p:spPr>
      </p:cxnSp>
      <p:sp>
        <p:nvSpPr>
          <p:cNvPr id="223" name="Shape 223"/>
          <p:cNvSpPr/>
          <p:nvPr/>
        </p:nvSpPr>
        <p:spPr>
          <a:xfrm>
            <a:off x="10310946" y="5696313"/>
            <a:ext cx="274800" cy="36900"/>
          </a:xfrm>
          <a:prstGeom prst="rect">
            <a:avLst/>
          </a:prstGeom>
          <a:solidFill>
            <a:srgbClr val="3369E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24" name="Shape 224"/>
          <p:cNvSpPr/>
          <p:nvPr/>
        </p:nvSpPr>
        <p:spPr>
          <a:xfrm>
            <a:off x="11132106" y="5696313"/>
            <a:ext cx="273000" cy="36900"/>
          </a:xfrm>
          <a:prstGeom prst="rect">
            <a:avLst/>
          </a:prstGeom>
          <a:solidFill>
            <a:srgbClr val="D50F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25" name="Shape 225"/>
          <p:cNvSpPr/>
          <p:nvPr/>
        </p:nvSpPr>
        <p:spPr>
          <a:xfrm>
            <a:off x="11405409" y="5696313"/>
            <a:ext cx="274800" cy="36900"/>
          </a:xfrm>
          <a:prstGeom prst="rect">
            <a:avLst/>
          </a:prstGeom>
          <a:solidFill>
            <a:srgbClr val="C9CDC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26" name="Shape 226"/>
          <p:cNvSpPr/>
          <p:nvPr/>
        </p:nvSpPr>
        <p:spPr>
          <a:xfrm>
            <a:off x="10585703" y="5696313"/>
            <a:ext cx="274800" cy="36900"/>
          </a:xfrm>
          <a:prstGeom prst="rect">
            <a:avLst/>
          </a:prstGeom>
          <a:solidFill>
            <a:srgbClr val="EEB21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227" name="Shape 227"/>
          <p:cNvSpPr/>
          <p:nvPr/>
        </p:nvSpPr>
        <p:spPr>
          <a:xfrm>
            <a:off x="10860458" y="5696313"/>
            <a:ext cx="272700" cy="36900"/>
          </a:xfrm>
          <a:prstGeom prst="rect">
            <a:avLst/>
          </a:prstGeom>
          <a:solidFill>
            <a:srgbClr val="0099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228" name="Shape 228"/>
          <p:cNvPicPr preferRelativeResize="0"/>
          <p:nvPr/>
        </p:nvPicPr>
        <p:blipFill rotWithShape="1">
          <a:blip r:embed="rId3">
            <a:alphaModFix/>
          </a:blip>
          <a:srcRect/>
          <a:stretch/>
        </p:blipFill>
        <p:spPr>
          <a:xfrm>
            <a:off x="909483" y="6152790"/>
            <a:ext cx="2219400" cy="298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392301" y="1458911"/>
            <a:ext cx="11155500" cy="4552800"/>
          </a:xfrm>
          <a:prstGeom prst="rect">
            <a:avLst/>
          </a:prstGeom>
          <a:noFill/>
          <a:ln>
            <a:noFill/>
          </a:ln>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1" name="Shape 231"/>
          <p:cNvSpPr txBox="1">
            <a:spLocks noGrp="1"/>
          </p:cNvSpPr>
          <p:nvPr>
            <p:ph type="body" idx="2"/>
          </p:nvPr>
        </p:nvSpPr>
        <p:spPr>
          <a:xfrm>
            <a:off x="392301" y="890078"/>
            <a:ext cx="11160300" cy="568800"/>
          </a:xfrm>
          <a:prstGeom prst="rect">
            <a:avLst/>
          </a:prstGeom>
          <a:noFill/>
          <a:ln>
            <a:noFill/>
          </a:ln>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2" name="Shape 232"/>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Only">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p:spTree>
      <p:nvGrpSpPr>
        <p:cNvPr id="1" name="Shape 23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Quote w/ Text">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5643152" y="957944"/>
            <a:ext cx="6020400" cy="4941900"/>
          </a:xfrm>
          <a:prstGeom prst="rect">
            <a:avLst/>
          </a:prstGeom>
          <a:noFill/>
          <a:ln>
            <a:noFill/>
          </a:ln>
        </p:spPr>
        <p:txBody>
          <a:bodyPr lIns="121875" tIns="121875" rIns="121875" bIns="12187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Quote x 3">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gue - Title and Subtitle">
    <p:spTree>
      <p:nvGrpSpPr>
        <p:cNvPr id="1" name="Shape 49"/>
        <p:cNvGrpSpPr/>
        <p:nvPr/>
      </p:nvGrpSpPr>
      <p:grpSpPr>
        <a:xfrm>
          <a:off x="0" y="0"/>
          <a:ext cx="0" cy="0"/>
          <a:chOff x="0" y="0"/>
          <a:chExt cx="0" cy="0"/>
        </a:xfrm>
      </p:grpSpPr>
      <p:pic>
        <p:nvPicPr>
          <p:cNvPr id="50" name="Shape 50"/>
          <p:cNvPicPr preferRelativeResize="0"/>
          <p:nvPr/>
        </p:nvPicPr>
        <p:blipFill>
          <a:blip r:embed="rId2">
            <a:alphaModFix/>
          </a:blip>
          <a:stretch>
            <a:fillRect/>
          </a:stretch>
        </p:blipFill>
        <p:spPr>
          <a:xfrm>
            <a:off x="152400" y="5611382"/>
            <a:ext cx="12187238" cy="665162"/>
          </a:xfrm>
          <a:prstGeom prst="rect">
            <a:avLst/>
          </a:prstGeom>
          <a:noFill/>
          <a:ln>
            <a:noFill/>
          </a:ln>
        </p:spPr>
      </p:pic>
      <p:sp>
        <p:nvSpPr>
          <p:cNvPr id="51" name="Shape 51"/>
          <p:cNvSpPr/>
          <p:nvPr/>
        </p:nvSpPr>
        <p:spPr>
          <a:xfrm>
            <a:off x="3" y="5737035"/>
            <a:ext cx="12188824" cy="1123344"/>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cxnSp>
        <p:nvCxnSpPr>
          <p:cNvPr id="52" name="Shape 52"/>
          <p:cNvCxnSpPr/>
          <p:nvPr/>
        </p:nvCxnSpPr>
        <p:spPr>
          <a:xfrm>
            <a:off x="0" y="5729553"/>
            <a:ext cx="12188824" cy="0"/>
          </a:xfrm>
          <a:prstGeom prst="straightConnector1">
            <a:avLst/>
          </a:prstGeom>
          <a:noFill/>
          <a:ln w="9525" cap="flat" cmpd="sng">
            <a:solidFill>
              <a:srgbClr val="D6D6D6"/>
            </a:solidFill>
            <a:prstDash val="solid"/>
            <a:round/>
            <a:headEnd type="none" w="med" len="med"/>
            <a:tailEnd type="none" w="med" len="med"/>
          </a:ln>
        </p:spPr>
      </p:cxnSp>
      <p:sp>
        <p:nvSpPr>
          <p:cNvPr id="53" name="Shape 53"/>
          <p:cNvSpPr/>
          <p:nvPr/>
        </p:nvSpPr>
        <p:spPr>
          <a:xfrm>
            <a:off x="10310946" y="5696314"/>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54" name="Shape 54"/>
          <p:cNvSpPr/>
          <p:nvPr/>
        </p:nvSpPr>
        <p:spPr>
          <a:xfrm>
            <a:off x="11132107" y="5696314"/>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55" name="Shape 55"/>
          <p:cNvSpPr/>
          <p:nvPr/>
        </p:nvSpPr>
        <p:spPr>
          <a:xfrm>
            <a:off x="11405410" y="5696314"/>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56" name="Shape 56"/>
          <p:cNvSpPr/>
          <p:nvPr/>
        </p:nvSpPr>
        <p:spPr>
          <a:xfrm>
            <a:off x="10585703" y="5696314"/>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57" name="Shape 57"/>
          <p:cNvSpPr/>
          <p:nvPr/>
        </p:nvSpPr>
        <p:spPr>
          <a:xfrm>
            <a:off x="10860459" y="5696314"/>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58" name="Shape 58"/>
          <p:cNvSpPr/>
          <p:nvPr/>
        </p:nvSpPr>
        <p:spPr>
          <a:xfrm>
            <a:off x="0" y="0"/>
            <a:ext cx="12188824" cy="905406"/>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sp>
        <p:nvSpPr>
          <p:cNvPr id="59" name="Shape 59"/>
          <p:cNvSpPr txBox="1">
            <a:spLocks noGrp="1"/>
          </p:cNvSpPr>
          <p:nvPr>
            <p:ph type="ctrTitle"/>
          </p:nvPr>
        </p:nvSpPr>
        <p:spPr>
          <a:xfrm>
            <a:off x="914162" y="3037276"/>
            <a:ext cx="10766004" cy="13208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Open Sans"/>
              <a:buNone/>
              <a:defRPr sz="43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0" name="Shape 60"/>
          <p:cNvSpPr txBox="1">
            <a:spLocks noGrp="1"/>
          </p:cNvSpPr>
          <p:nvPr>
            <p:ph type="subTitle" idx="1"/>
          </p:nvPr>
        </p:nvSpPr>
        <p:spPr>
          <a:xfrm>
            <a:off x="914400" y="4283264"/>
            <a:ext cx="10765766" cy="721922"/>
          </a:xfrm>
          <a:prstGeom prst="rect">
            <a:avLst/>
          </a:prstGeom>
          <a:noFill/>
          <a:ln>
            <a:noFill/>
          </a:ln>
        </p:spPr>
        <p:txBody>
          <a:bodyPr lIns="91425" tIns="91425" rIns="91425" bIns="91425" anchor="t" anchorCtr="0"/>
          <a:lstStyle>
            <a:lvl1pPr marL="0" marR="0" lvl="0" indent="0" algn="l" rtl="0">
              <a:spcBef>
                <a:spcPts val="580"/>
              </a:spcBef>
              <a:buClr>
                <a:srgbClr val="989898"/>
              </a:buClr>
              <a:buFont typeface="Open Sans"/>
              <a:buNone/>
              <a:defRPr sz="2900" b="0" i="0" u="none" strike="noStrike" cap="none">
                <a:solidFill>
                  <a:srgbClr val="989898"/>
                </a:solidFill>
                <a:latin typeface="Open Sans"/>
                <a:ea typeface="Open Sans"/>
                <a:cs typeface="Open Sans"/>
                <a:sym typeface="Open Sans"/>
              </a:defRPr>
            </a:lvl1pPr>
            <a:lvl2pPr marL="609367" marR="0" lvl="1" indent="-12467"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2pPr>
            <a:lvl3pPr marL="1218733" marR="0" lvl="2" indent="-12232"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3pPr>
            <a:lvl4pPr marL="1828100" marR="0" lvl="3" indent="-12000" algn="ctr" rtl="0">
              <a:spcBef>
                <a:spcPts val="360"/>
              </a:spcBef>
              <a:buClr>
                <a:srgbClr val="989898"/>
              </a:buClr>
              <a:buFont typeface="Open Sans"/>
              <a:buNone/>
              <a:defRPr sz="1800" b="0" i="0" u="none" strike="noStrike" cap="none">
                <a:solidFill>
                  <a:srgbClr val="989898"/>
                </a:solidFill>
                <a:latin typeface="Open Sans"/>
                <a:ea typeface="Open Sans"/>
                <a:cs typeface="Open Sans"/>
                <a:sym typeface="Open Sans"/>
              </a:defRPr>
            </a:lvl4pPr>
            <a:lvl5pPr marL="2437467" marR="0" lvl="4" indent="-11766" algn="ctr" rtl="0">
              <a:spcBef>
                <a:spcPts val="360"/>
              </a:spcBef>
              <a:buClr>
                <a:srgbClr val="989898"/>
              </a:buClr>
              <a:buFont typeface="Open Sans"/>
              <a:buNone/>
              <a:defRPr sz="1800" b="0" i="0" u="none" strike="noStrike" cap="none">
                <a:solidFill>
                  <a:srgbClr val="989898"/>
                </a:solidFill>
                <a:latin typeface="Open Sans"/>
                <a:ea typeface="Open Sans"/>
                <a:cs typeface="Open Sans"/>
                <a:sym typeface="Open Sans"/>
              </a:defRPr>
            </a:lvl5pPr>
            <a:lvl6pPr marL="3046829" marR="0" lvl="5" indent="-11528"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6pPr>
            <a:lvl7pPr marL="3656200" marR="0" lvl="6" indent="-11300"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7pPr>
            <a:lvl8pPr marL="4265563" marR="0" lvl="7" indent="-11062"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8pPr>
            <a:lvl9pPr marL="4874929" marR="0" lvl="8" indent="-10829" algn="ctr" rtl="0">
              <a:spcBef>
                <a:spcPts val="540"/>
              </a:spcBef>
              <a:buClr>
                <a:srgbClr val="989898"/>
              </a:buClr>
              <a:buFont typeface="Open Sans"/>
              <a:buNone/>
              <a:defRPr sz="2700" b="0" i="0" u="none" strike="noStrike" cap="none">
                <a:solidFill>
                  <a:srgbClr val="989898"/>
                </a:solidFill>
                <a:latin typeface="Open Sans"/>
                <a:ea typeface="Open Sans"/>
                <a:cs typeface="Open Sans"/>
                <a:sym typeface="Open Sans"/>
              </a:defRPr>
            </a:lvl9pPr>
          </a:lstStyle>
          <a:p>
            <a:endParaRPr/>
          </a:p>
        </p:txBody>
      </p:sp>
      <p:pic>
        <p:nvPicPr>
          <p:cNvPr id="61" name="Shape 61"/>
          <p:cNvPicPr preferRelativeResize="0"/>
          <p:nvPr/>
        </p:nvPicPr>
        <p:blipFill>
          <a:blip r:embed="rId3">
            <a:alphaModFix/>
          </a:blip>
          <a:stretch>
            <a:fillRect/>
          </a:stretch>
        </p:blipFill>
        <p:spPr>
          <a:xfrm>
            <a:off x="840174" y="6048375"/>
            <a:ext cx="2531679" cy="48631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Quote w/ Objec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42" name="Shape 242"/>
          <p:cNvSpPr txBox="1">
            <a:spLocks noGrp="1"/>
          </p:cNvSpPr>
          <p:nvPr>
            <p:ph type="body" idx="1"/>
          </p:nvPr>
        </p:nvSpPr>
        <p:spPr>
          <a:xfrm>
            <a:off x="392301" y="2167126"/>
            <a:ext cx="4960800" cy="2478000"/>
          </a:xfrm>
          <a:prstGeom prst="rect">
            <a:avLst/>
          </a:prstGeom>
          <a:noFill/>
          <a:ln>
            <a:noFill/>
          </a:ln>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3" name="Shape 243"/>
          <p:cNvSpPr txBox="1">
            <a:spLocks noGrp="1"/>
          </p:cNvSpPr>
          <p:nvPr>
            <p:ph type="body" idx="2"/>
          </p:nvPr>
        </p:nvSpPr>
        <p:spPr>
          <a:xfrm>
            <a:off x="392303" y="4414519"/>
            <a:ext cx="4960800" cy="568800"/>
          </a:xfrm>
          <a:prstGeom prst="rect">
            <a:avLst/>
          </a:prstGeom>
          <a:noFill/>
          <a:ln>
            <a:noFill/>
          </a:ln>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creengrab w/ Tex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46" name="Shape 246"/>
          <p:cNvSpPr txBox="1">
            <a:spLocks noGrp="1"/>
          </p:cNvSpPr>
          <p:nvPr>
            <p:ph type="body" idx="1"/>
          </p:nvPr>
        </p:nvSpPr>
        <p:spPr>
          <a:xfrm>
            <a:off x="392301" y="1468435"/>
            <a:ext cx="4960800" cy="4581600"/>
          </a:xfrm>
          <a:prstGeom prst="rect">
            <a:avLst/>
          </a:prstGeom>
          <a:noFill/>
          <a:ln>
            <a:noFill/>
          </a:ln>
        </p:spPr>
        <p:txBody>
          <a:bodyPr lIns="121875" tIns="121875" rIns="121875" bIns="12187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Quote w/ Logo">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428878" y="2560318"/>
            <a:ext cx="11324700" cy="1314300"/>
          </a:xfrm>
          <a:prstGeom prst="rect">
            <a:avLst/>
          </a:prstGeom>
          <a:noFill/>
          <a:ln>
            <a:noFill/>
          </a:ln>
        </p:spPr>
        <p:txBody>
          <a:bodyPr lIns="121875" tIns="121875" rIns="121875" bIns="12187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9" name="Shape 249"/>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creengrab Full">
    <p:spTree>
      <p:nvGrpSpPr>
        <p:cNvPr id="1" name="Shape 25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creengrab w/ Title">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Large Text Treatment">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0" y="1371600"/>
            <a:ext cx="12188700" cy="3565500"/>
          </a:xfrm>
          <a:prstGeom prst="rect">
            <a:avLst/>
          </a:prstGeom>
          <a:noFill/>
          <a:ln>
            <a:noFill/>
          </a:ln>
        </p:spPr>
        <p:txBody>
          <a:bodyPr lIns="121875" tIns="121875" rIns="121875" bIns="12187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hart Center">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hart Lef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able">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verview 01A">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gue - Title Only">
    <p:spTree>
      <p:nvGrpSpPr>
        <p:cNvPr id="1" name="Shape 62"/>
        <p:cNvGrpSpPr/>
        <p:nvPr/>
      </p:nvGrpSpPr>
      <p:grpSpPr>
        <a:xfrm>
          <a:off x="0" y="0"/>
          <a:ext cx="0" cy="0"/>
          <a:chOff x="0" y="0"/>
          <a:chExt cx="0" cy="0"/>
        </a:xfrm>
      </p:grpSpPr>
      <p:pic>
        <p:nvPicPr>
          <p:cNvPr id="63" name="Shape 63"/>
          <p:cNvPicPr preferRelativeResize="0"/>
          <p:nvPr/>
        </p:nvPicPr>
        <p:blipFill>
          <a:blip r:embed="rId2">
            <a:alphaModFix/>
          </a:blip>
          <a:stretch>
            <a:fillRect/>
          </a:stretch>
        </p:blipFill>
        <p:spPr>
          <a:xfrm>
            <a:off x="152400" y="5611382"/>
            <a:ext cx="12187238" cy="665162"/>
          </a:xfrm>
          <a:prstGeom prst="rect">
            <a:avLst/>
          </a:prstGeom>
          <a:noFill/>
          <a:ln>
            <a:noFill/>
          </a:ln>
        </p:spPr>
      </p:pic>
      <p:sp>
        <p:nvSpPr>
          <p:cNvPr id="64" name="Shape 64"/>
          <p:cNvSpPr/>
          <p:nvPr/>
        </p:nvSpPr>
        <p:spPr>
          <a:xfrm>
            <a:off x="3" y="5737035"/>
            <a:ext cx="12188824" cy="1123344"/>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cxnSp>
        <p:nvCxnSpPr>
          <p:cNvPr id="65" name="Shape 65"/>
          <p:cNvCxnSpPr/>
          <p:nvPr/>
        </p:nvCxnSpPr>
        <p:spPr>
          <a:xfrm>
            <a:off x="0" y="5729553"/>
            <a:ext cx="12188824" cy="0"/>
          </a:xfrm>
          <a:prstGeom prst="straightConnector1">
            <a:avLst/>
          </a:prstGeom>
          <a:noFill/>
          <a:ln w="9525" cap="flat" cmpd="sng">
            <a:solidFill>
              <a:srgbClr val="D6D6D6"/>
            </a:solidFill>
            <a:prstDash val="solid"/>
            <a:round/>
            <a:headEnd type="none" w="med" len="med"/>
            <a:tailEnd type="none" w="med" len="med"/>
          </a:ln>
        </p:spPr>
      </p:cxnSp>
      <p:sp>
        <p:nvSpPr>
          <p:cNvPr id="66" name="Shape 66"/>
          <p:cNvSpPr/>
          <p:nvPr/>
        </p:nvSpPr>
        <p:spPr>
          <a:xfrm>
            <a:off x="10310946" y="5696314"/>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67" name="Shape 67"/>
          <p:cNvSpPr/>
          <p:nvPr/>
        </p:nvSpPr>
        <p:spPr>
          <a:xfrm>
            <a:off x="11132107" y="5696314"/>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68" name="Shape 68"/>
          <p:cNvSpPr/>
          <p:nvPr/>
        </p:nvSpPr>
        <p:spPr>
          <a:xfrm>
            <a:off x="11405410" y="5696314"/>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69" name="Shape 69"/>
          <p:cNvSpPr/>
          <p:nvPr/>
        </p:nvSpPr>
        <p:spPr>
          <a:xfrm>
            <a:off x="10585703" y="5696314"/>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70" name="Shape 70"/>
          <p:cNvSpPr/>
          <p:nvPr/>
        </p:nvSpPr>
        <p:spPr>
          <a:xfrm>
            <a:off x="10860459" y="5696314"/>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71" name="Shape 71"/>
          <p:cNvSpPr/>
          <p:nvPr/>
        </p:nvSpPr>
        <p:spPr>
          <a:xfrm>
            <a:off x="0" y="0"/>
            <a:ext cx="12188824" cy="905406"/>
          </a:xfrm>
          <a:prstGeom prst="rect">
            <a:avLst/>
          </a:prstGeom>
          <a:solidFill>
            <a:schemeClr val="lt1"/>
          </a:solidFill>
          <a:ln>
            <a:noFill/>
          </a:ln>
        </p:spPr>
        <p:txBody>
          <a:bodyPr lIns="121850" tIns="60925" rIns="121850" bIns="60925" anchor="ctr" anchorCtr="0">
            <a:noAutofit/>
          </a:bodyPr>
          <a:lstStyle/>
          <a:p>
            <a:pPr lvl="0">
              <a:spcBef>
                <a:spcPts val="0"/>
              </a:spcBef>
              <a:buNone/>
            </a:pPr>
            <a:endParaRPr/>
          </a:p>
        </p:txBody>
      </p:sp>
      <p:sp>
        <p:nvSpPr>
          <p:cNvPr id="72" name="Shape 72"/>
          <p:cNvSpPr txBox="1">
            <a:spLocks noGrp="1"/>
          </p:cNvSpPr>
          <p:nvPr>
            <p:ph type="ctrTitle"/>
          </p:nvPr>
        </p:nvSpPr>
        <p:spPr>
          <a:xfrm>
            <a:off x="914162" y="3580201"/>
            <a:ext cx="10766004" cy="13208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Open Sans"/>
              <a:buNone/>
              <a:defRPr sz="43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73" name="Shape 73"/>
          <p:cNvPicPr preferRelativeResize="0"/>
          <p:nvPr/>
        </p:nvPicPr>
        <p:blipFill>
          <a:blip r:embed="rId3">
            <a:alphaModFix/>
          </a:blip>
          <a:stretch>
            <a:fillRect/>
          </a:stretch>
        </p:blipFill>
        <p:spPr>
          <a:xfrm>
            <a:off x="840174" y="6048375"/>
            <a:ext cx="2531679" cy="48631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verview 01B">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Overview 02A">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Overview 02B">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Intro - with Subtitle">
    <p:bg>
      <p:bgPr>
        <a:blipFill>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
        <p:nvSpPr>
          <p:cNvPr id="273" name="Shape 273"/>
          <p:cNvSpPr txBox="1">
            <a:spLocks noGrp="1"/>
          </p:cNvSpPr>
          <p:nvPr>
            <p:ph type="subTitle" idx="1"/>
          </p:nvPr>
        </p:nvSpPr>
        <p:spPr>
          <a:xfrm>
            <a:off x="876305" y="5469933"/>
            <a:ext cx="5032200" cy="1024500"/>
          </a:xfrm>
          <a:prstGeom prst="rect">
            <a:avLst/>
          </a:prstGeom>
          <a:noFill/>
          <a:ln>
            <a:noFill/>
          </a:ln>
        </p:spPr>
        <p:txBody>
          <a:bodyPr lIns="121875" tIns="121875" rIns="121875" bIns="121875" anchor="ctr" anchorCtr="0"/>
          <a:lstStyle>
            <a:lvl1pPr lvl="0" rtl="0">
              <a:spcBef>
                <a:spcPts val="0"/>
              </a:spcBef>
              <a:buNone/>
              <a:defRPr sz="21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ue Title">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4285F4"/>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76" name="Shape 276"/>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Red Title">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DB4437"/>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79" name="Shape 279"/>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Yellow Title">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F4B400"/>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82" name="Shape 282"/>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Green Title">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0F9D58"/>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85" name="Shape 285"/>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lue Title + Subtitle">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4285F4"/>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88" name="Shape 288"/>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289" name="Shape 289"/>
          <p:cNvSpPr txBox="1">
            <a:spLocks noGrp="1"/>
          </p:cNvSpPr>
          <p:nvPr>
            <p:ph type="subTitle" idx="1"/>
          </p:nvPr>
        </p:nvSpPr>
        <p:spPr>
          <a:xfrm>
            <a:off x="1298761" y="4482500"/>
            <a:ext cx="7265400" cy="1102500"/>
          </a:xfrm>
          <a:prstGeom prst="rect">
            <a:avLst/>
          </a:prstGeom>
          <a:noFill/>
          <a:ln>
            <a:noFill/>
          </a:ln>
        </p:spPr>
        <p:txBody>
          <a:bodyPr lIns="121875" tIns="121875" rIns="121875" bIns="121875" anchor="ctr" anchorCtr="0"/>
          <a:lstStyle>
            <a:lvl1pPr lvl="0" rtl="0">
              <a:spcBef>
                <a:spcPts val="0"/>
              </a:spcBef>
              <a:buNone/>
              <a:defRPr sz="24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Red Title + Subtitle">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DB4437"/>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92" name="Shape 292"/>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293" name="Shape 293"/>
          <p:cNvSpPr txBox="1">
            <a:spLocks noGrp="1"/>
          </p:cNvSpPr>
          <p:nvPr>
            <p:ph type="subTitle" idx="1"/>
          </p:nvPr>
        </p:nvSpPr>
        <p:spPr>
          <a:xfrm>
            <a:off x="1298761" y="4482500"/>
            <a:ext cx="7265400" cy="1102500"/>
          </a:xfrm>
          <a:prstGeom prst="rect">
            <a:avLst/>
          </a:prstGeom>
          <a:noFill/>
          <a:ln>
            <a:noFill/>
          </a:ln>
        </p:spPr>
        <p:txBody>
          <a:bodyPr lIns="121875" tIns="121875" rIns="121875" bIns="121875" anchor="ctr" anchorCtr="0"/>
          <a:lstStyle>
            <a:lvl1pPr lvl="0" rtl="0">
              <a:spcBef>
                <a:spcPts val="0"/>
              </a:spcBef>
              <a:buNone/>
              <a:defRPr sz="24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507868" y="1701799"/>
            <a:ext cx="11152775" cy="4271963"/>
          </a:xfrm>
          <a:prstGeom prst="rect">
            <a:avLst/>
          </a:prstGeom>
          <a:noFill/>
          <a:ln>
            <a:noFill/>
          </a:ln>
        </p:spPr>
        <p:txBody>
          <a:bodyPr lIns="91425" tIns="91425" rIns="91425" bIns="91425" anchor="t" anchorCtr="0"/>
          <a:lstStyle>
            <a:lvl1pPr marL="232745" lvl="0" indent="-140670" algn="l" rtl="0">
              <a:spcBef>
                <a:spcPts val="480"/>
              </a:spcBef>
              <a:buClr>
                <a:srgbClr val="777777"/>
              </a:buClr>
              <a:buFont typeface="Arial"/>
              <a:buChar char="●"/>
              <a:defRPr sz="2400">
                <a:solidFill>
                  <a:srgbClr val="777777"/>
                </a:solidFill>
                <a:latin typeface="Open Sans"/>
                <a:ea typeface="Open Sans"/>
                <a:cs typeface="Open Sans"/>
                <a:sym typeface="Open Sans"/>
              </a:defRPr>
            </a:lvl1pPr>
            <a:lvl2pPr marL="689773" lvl="1" indent="-169073" algn="l" rtl="0">
              <a:spcBef>
                <a:spcPts val="400"/>
              </a:spcBef>
              <a:buClr>
                <a:srgbClr val="777777"/>
              </a:buClr>
              <a:buFont typeface="Arial"/>
              <a:buChar char="●"/>
              <a:defRPr sz="2000">
                <a:solidFill>
                  <a:srgbClr val="777777"/>
                </a:solidFill>
                <a:latin typeface="Open Sans"/>
                <a:ea typeface="Open Sans"/>
                <a:cs typeface="Open Sans"/>
                <a:sym typeface="Open Sans"/>
              </a:defRPr>
            </a:lvl2pPr>
            <a:lvl3pPr marL="1218733" lvl="2" indent="-151932" algn="l" rtl="0">
              <a:spcBef>
                <a:spcPts val="400"/>
              </a:spcBef>
              <a:buClr>
                <a:srgbClr val="777777"/>
              </a:buClr>
              <a:buFont typeface="Arial"/>
              <a:buChar char="●"/>
              <a:defRPr sz="2000">
                <a:solidFill>
                  <a:srgbClr val="777777"/>
                </a:solidFill>
                <a:latin typeface="Open Sans"/>
                <a:ea typeface="Open Sans"/>
                <a:cs typeface="Open Sans"/>
                <a:sym typeface="Open Sans"/>
              </a:defRPr>
            </a:lvl3pPr>
            <a:lvl4pPr marL="1828100" lvl="3" indent="-158050" algn="l" rtl="0">
              <a:spcBef>
                <a:spcPts val="360"/>
              </a:spcBef>
              <a:buClr>
                <a:srgbClr val="777777"/>
              </a:buClr>
              <a:buFont typeface="Arial"/>
              <a:buChar char="●"/>
              <a:defRPr sz="1800">
                <a:solidFill>
                  <a:srgbClr val="777777"/>
                </a:solidFill>
                <a:latin typeface="Open Sans"/>
                <a:ea typeface="Open Sans"/>
                <a:cs typeface="Open Sans"/>
                <a:sym typeface="Open Sans"/>
              </a:defRPr>
            </a:lvl4pPr>
            <a:lvl5pPr marL="2365526" lvl="4" indent="-174775" algn="l" rtl="0">
              <a:spcBef>
                <a:spcPts val="360"/>
              </a:spcBef>
              <a:buClr>
                <a:srgbClr val="777777"/>
              </a:buClr>
              <a:buFont typeface="Arial"/>
              <a:buChar char="●"/>
              <a:defRPr sz="1800">
                <a:solidFill>
                  <a:srgbClr val="777777"/>
                </a:solidFill>
                <a:latin typeface="Open Sans"/>
                <a:ea typeface="Open Sans"/>
                <a:cs typeface="Open Sans"/>
                <a:sym typeface="Open Sans"/>
              </a:defRPr>
            </a:lvl5pPr>
            <a:lvl6pPr marL="3351512" lvl="5" indent="-214612" algn="l" rtl="0">
              <a:spcBef>
                <a:spcPts val="540"/>
              </a:spcBef>
              <a:buClr>
                <a:schemeClr val="dk1"/>
              </a:buClr>
              <a:buFont typeface="Arial"/>
              <a:buChar char="●"/>
              <a:defRPr sz="2700">
                <a:solidFill>
                  <a:schemeClr val="dk1"/>
                </a:solidFill>
                <a:latin typeface="Open Sans"/>
                <a:ea typeface="Open Sans"/>
                <a:cs typeface="Open Sans"/>
                <a:sym typeface="Open Sans"/>
              </a:defRPr>
            </a:lvl6pPr>
            <a:lvl7pPr marL="3960880" lvl="6" indent="-214379" algn="l" rtl="0">
              <a:spcBef>
                <a:spcPts val="540"/>
              </a:spcBef>
              <a:buClr>
                <a:schemeClr val="dk1"/>
              </a:buClr>
              <a:buFont typeface="Arial"/>
              <a:buChar char="●"/>
              <a:defRPr sz="2700">
                <a:solidFill>
                  <a:schemeClr val="dk1"/>
                </a:solidFill>
                <a:latin typeface="Open Sans"/>
                <a:ea typeface="Open Sans"/>
                <a:cs typeface="Open Sans"/>
                <a:sym typeface="Open Sans"/>
              </a:defRPr>
            </a:lvl7pPr>
            <a:lvl8pPr marL="4570247" lvl="7" indent="-214147" algn="l" rtl="0">
              <a:spcBef>
                <a:spcPts val="540"/>
              </a:spcBef>
              <a:buClr>
                <a:schemeClr val="dk1"/>
              </a:buClr>
              <a:buFont typeface="Arial"/>
              <a:buChar char="●"/>
              <a:defRPr sz="2700">
                <a:solidFill>
                  <a:schemeClr val="dk1"/>
                </a:solidFill>
                <a:latin typeface="Open Sans"/>
                <a:ea typeface="Open Sans"/>
                <a:cs typeface="Open Sans"/>
                <a:sym typeface="Open Sans"/>
              </a:defRPr>
            </a:lvl8pPr>
            <a:lvl9pPr marL="5179613" lvl="8" indent="-213912" algn="l" rtl="0">
              <a:spcBef>
                <a:spcPts val="540"/>
              </a:spcBef>
              <a:buClr>
                <a:schemeClr val="dk1"/>
              </a:buClr>
              <a:buFont typeface="Arial"/>
              <a:buChar char="●"/>
              <a:defRPr sz="2700">
                <a:solidFill>
                  <a:schemeClr val="dk1"/>
                </a:solidFill>
                <a:latin typeface="Open Sans"/>
                <a:ea typeface="Open Sans"/>
                <a:cs typeface="Open Sans"/>
                <a:sym typeface="Open Sans"/>
              </a:defRPr>
            </a:lvl9pPr>
          </a:lstStyle>
          <a:p>
            <a:endParaRPr/>
          </a:p>
        </p:txBody>
      </p:sp>
      <p:sp>
        <p:nvSpPr>
          <p:cNvPr id="76" name="Shape 76"/>
          <p:cNvSpPr txBox="1">
            <a:spLocks noGrp="1"/>
          </p:cNvSpPr>
          <p:nvPr>
            <p:ph type="body" idx="2"/>
          </p:nvPr>
        </p:nvSpPr>
        <p:spPr>
          <a:xfrm>
            <a:off x="512762" y="744220"/>
            <a:ext cx="11153775" cy="406399"/>
          </a:xfrm>
          <a:prstGeom prst="rect">
            <a:avLst/>
          </a:prstGeom>
          <a:noFill/>
          <a:ln>
            <a:noFill/>
          </a:ln>
        </p:spPr>
        <p:txBody>
          <a:bodyPr lIns="91425" tIns="91425" rIns="91425" bIns="91425" anchor="t" anchorCtr="0"/>
          <a:lstStyle>
            <a:lvl1pPr marL="0" lvl="0" indent="0" rtl="0">
              <a:spcBef>
                <a:spcPts val="0"/>
              </a:spcBef>
              <a:buFont typeface="Open Sans"/>
              <a:buNone/>
              <a:defRPr sz="2400"/>
            </a:lvl1pPr>
            <a:lvl2pPr marL="457120" lvl="1" indent="-12620" rtl="0">
              <a:spcBef>
                <a:spcPts val="0"/>
              </a:spcBef>
              <a:buFont typeface="Open Sans"/>
              <a:buNone/>
              <a:defRPr/>
            </a:lvl2pPr>
            <a:lvl3pPr marL="994658" lvl="2" indent="-4058" rtl="0">
              <a:spcBef>
                <a:spcPts val="0"/>
              </a:spcBef>
              <a:buFont typeface="Open Sans"/>
              <a:buNone/>
              <a:defRPr/>
            </a:lvl3pPr>
            <a:lvl4pPr marL="1604153" lvl="3" indent="-3952" rtl="0">
              <a:spcBef>
                <a:spcPts val="0"/>
              </a:spcBef>
              <a:buFont typeface="Open Sans"/>
              <a:buNone/>
              <a:defRPr/>
            </a:lvl4pPr>
            <a:lvl5pPr marL="2133227" lvl="4" indent="-12326"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p:nvPr/>
        </p:nvSpPr>
        <p:spPr>
          <a:xfrm>
            <a:off x="10310946" y="6522528"/>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78" name="Shape 78"/>
          <p:cNvSpPr/>
          <p:nvPr/>
        </p:nvSpPr>
        <p:spPr>
          <a:xfrm>
            <a:off x="11132107" y="6522528"/>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79" name="Shape 79"/>
          <p:cNvSpPr/>
          <p:nvPr/>
        </p:nvSpPr>
        <p:spPr>
          <a:xfrm>
            <a:off x="11405410" y="6522528"/>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80" name="Shape 80"/>
          <p:cNvSpPr/>
          <p:nvPr/>
        </p:nvSpPr>
        <p:spPr>
          <a:xfrm>
            <a:off x="10585703" y="6522528"/>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81" name="Shape 81"/>
          <p:cNvSpPr/>
          <p:nvPr/>
        </p:nvSpPr>
        <p:spPr>
          <a:xfrm>
            <a:off x="10860459" y="6522528"/>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82" name="Shape 82"/>
          <p:cNvSpPr txBox="1">
            <a:spLocks noGrp="1"/>
          </p:cNvSpPr>
          <p:nvPr>
            <p:ph type="title"/>
          </p:nvPr>
        </p:nvSpPr>
        <p:spPr>
          <a:xfrm>
            <a:off x="507870" y="274637"/>
            <a:ext cx="11158668" cy="502603"/>
          </a:xfrm>
          <a:prstGeom prst="rect">
            <a:avLst/>
          </a:prstGeom>
          <a:noFill/>
          <a:ln>
            <a:noFill/>
          </a:ln>
        </p:spPr>
        <p:txBody>
          <a:bodyPr lIns="91425" tIns="91425" rIns="91425" bIns="91425" anchor="b" anchorCtr="0"/>
          <a:lstStyle>
            <a:lvl1pPr lvl="0" algn="l" rtl="0">
              <a:spcBef>
                <a:spcPts val="0"/>
              </a:spcBef>
              <a:buClr>
                <a:schemeClr val="dk1"/>
              </a:buClr>
              <a:buFont typeface="Open Sans"/>
              <a:buNone/>
              <a:defRPr sz="2800">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Yellow Title + Subtitle">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F4B400"/>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296" name="Shape 296"/>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297" name="Shape 297"/>
          <p:cNvSpPr txBox="1">
            <a:spLocks noGrp="1"/>
          </p:cNvSpPr>
          <p:nvPr>
            <p:ph type="subTitle" idx="1"/>
          </p:nvPr>
        </p:nvSpPr>
        <p:spPr>
          <a:xfrm>
            <a:off x="1298761" y="4482500"/>
            <a:ext cx="7265400" cy="1102500"/>
          </a:xfrm>
          <a:prstGeom prst="rect">
            <a:avLst/>
          </a:prstGeom>
          <a:noFill/>
          <a:ln>
            <a:noFill/>
          </a:ln>
        </p:spPr>
        <p:txBody>
          <a:bodyPr lIns="121875" tIns="121875" rIns="121875" bIns="121875" anchor="ctr" anchorCtr="0"/>
          <a:lstStyle>
            <a:lvl1pPr lvl="0" rtl="0">
              <a:spcBef>
                <a:spcPts val="0"/>
              </a:spcBef>
              <a:buNone/>
              <a:defRPr sz="24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Green Title + Subtitle">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0F9D58"/>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300" name="Shape 300"/>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301" name="Shape 301"/>
          <p:cNvSpPr txBox="1">
            <a:spLocks noGrp="1"/>
          </p:cNvSpPr>
          <p:nvPr>
            <p:ph type="subTitle" idx="1"/>
          </p:nvPr>
        </p:nvSpPr>
        <p:spPr>
          <a:xfrm>
            <a:off x="1298761" y="4482500"/>
            <a:ext cx="7265400" cy="1102500"/>
          </a:xfrm>
          <a:prstGeom prst="rect">
            <a:avLst/>
          </a:prstGeom>
          <a:noFill/>
          <a:ln>
            <a:noFill/>
          </a:ln>
        </p:spPr>
        <p:txBody>
          <a:bodyPr lIns="121875" tIns="121875" rIns="121875" bIns="121875" anchor="ctr" anchorCtr="0"/>
          <a:lstStyle>
            <a:lvl1pPr lvl="0" rtl="0">
              <a:spcBef>
                <a:spcPts val="0"/>
              </a:spcBef>
              <a:buNone/>
              <a:defRPr sz="24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Grey Title + Subtitle">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298761" y="918833"/>
            <a:ext cx="8268600" cy="5019900"/>
          </a:xfrm>
          <a:prstGeom prst="rect">
            <a:avLst/>
          </a:prstGeom>
          <a:noFill/>
          <a:ln>
            <a:noFill/>
          </a:ln>
        </p:spPr>
        <p:txBody>
          <a:bodyPr lIns="121875" tIns="121875" rIns="121875" bIns="121875" anchor="ctr" anchorCtr="0"/>
          <a:lstStyle>
            <a:lvl1pPr lvl="0" rtl="0">
              <a:spcBef>
                <a:spcPts val="0"/>
              </a:spcBef>
              <a:buNone/>
              <a:defRPr sz="6400" b="0">
                <a:solidFill>
                  <a:srgbClr val="75787B"/>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cxnSp>
        <p:nvCxnSpPr>
          <p:cNvPr id="304" name="Shape 304"/>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305" name="Shape 305"/>
          <p:cNvSpPr txBox="1">
            <a:spLocks noGrp="1"/>
          </p:cNvSpPr>
          <p:nvPr>
            <p:ph type="subTitle" idx="1"/>
          </p:nvPr>
        </p:nvSpPr>
        <p:spPr>
          <a:xfrm>
            <a:off x="1298761" y="4482500"/>
            <a:ext cx="7265400" cy="1102500"/>
          </a:xfrm>
          <a:prstGeom prst="rect">
            <a:avLst/>
          </a:prstGeom>
          <a:noFill/>
          <a:ln>
            <a:noFill/>
          </a:ln>
        </p:spPr>
        <p:txBody>
          <a:bodyPr lIns="121875" tIns="121875" rIns="121875" bIns="121875" anchor="ctr" anchorCtr="0"/>
          <a:lstStyle>
            <a:lvl1pPr lvl="0" rtl="0">
              <a:spcBef>
                <a:spcPts val="0"/>
              </a:spcBef>
              <a:buNone/>
              <a:defRPr sz="24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ext - Small Size">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89320" y="918800"/>
            <a:ext cx="4024200" cy="5019900"/>
          </a:xfrm>
          <a:prstGeom prst="rect">
            <a:avLst/>
          </a:prstGeom>
          <a:noFill/>
          <a:ln>
            <a:noFill/>
          </a:ln>
        </p:spPr>
        <p:txBody>
          <a:bodyPr lIns="121875" tIns="121875" rIns="121875" bIns="121875" anchor="ctr" anchorCtr="0"/>
          <a:lstStyle>
            <a:lvl1pPr lvl="0" rtl="0">
              <a:spcBef>
                <a:spcPts val="0"/>
              </a:spcBef>
              <a:buClr>
                <a:srgbClr val="75787B"/>
              </a:buClr>
              <a:buSzPct val="100000"/>
              <a:buFont typeface="Roboto"/>
              <a:defRPr sz="3700" b="0">
                <a:solidFill>
                  <a:srgbClr val="75787B"/>
                </a:solidFill>
                <a:latin typeface="Roboto"/>
                <a:ea typeface="Roboto"/>
                <a:cs typeface="Roboto"/>
                <a:sym typeface="Roboto"/>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308" name="Shape 308"/>
          <p:cNvSpPr txBox="1">
            <a:spLocks noGrp="1"/>
          </p:cNvSpPr>
          <p:nvPr>
            <p:ph type="body" idx="1"/>
          </p:nvPr>
        </p:nvSpPr>
        <p:spPr>
          <a:xfrm>
            <a:off x="5551420" y="919400"/>
            <a:ext cx="5791199" cy="5019900"/>
          </a:xfrm>
          <a:prstGeom prst="rect">
            <a:avLst/>
          </a:prstGeom>
          <a:noFill/>
          <a:ln>
            <a:noFill/>
          </a:ln>
        </p:spPr>
        <p:txBody>
          <a:bodyPr lIns="121875" tIns="121875" rIns="121875" bIns="121875" anchor="ctr" anchorCtr="0"/>
          <a:lstStyle>
            <a:lvl1pPr lvl="0"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1pPr>
            <a:lvl2pPr lvl="1"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2pPr>
            <a:lvl3pPr lvl="2"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3pPr>
            <a:lvl4pPr lvl="3"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4pPr>
            <a:lvl5pPr lvl="4"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5pPr>
            <a:lvl6pPr lvl="5"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6pPr>
            <a:lvl7pPr lvl="6"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7pPr>
            <a:lvl8pPr lvl="7"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8pPr>
            <a:lvl9pPr lvl="8"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9pPr>
          </a:lstStyle>
          <a:p>
            <a:endParaRPr/>
          </a:p>
        </p:txBody>
      </p:sp>
      <p:sp>
        <p:nvSpPr>
          <p:cNvPr id="309" name="Shape 309"/>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10" name="Shape 310"/>
          <p:cNvCxnSpPr/>
          <p:nvPr/>
        </p:nvCxnSpPr>
        <p:spPr>
          <a:xfrm>
            <a:off x="4983668"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ext - Medium Size">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689320" y="918800"/>
            <a:ext cx="4024200" cy="5019900"/>
          </a:xfrm>
          <a:prstGeom prst="rect">
            <a:avLst/>
          </a:prstGeom>
          <a:noFill/>
          <a:ln>
            <a:noFill/>
          </a:ln>
        </p:spPr>
        <p:txBody>
          <a:bodyPr lIns="121875" tIns="121875" rIns="121875" bIns="121875" anchor="ctr" anchorCtr="0"/>
          <a:lstStyle>
            <a:lvl1pPr lvl="0" rtl="0">
              <a:spcBef>
                <a:spcPts val="0"/>
              </a:spcBef>
              <a:buClr>
                <a:srgbClr val="75787B"/>
              </a:buClr>
              <a:buSzPct val="100000"/>
              <a:buFont typeface="Roboto"/>
              <a:defRPr sz="3700" b="0">
                <a:solidFill>
                  <a:srgbClr val="75787B"/>
                </a:solidFill>
                <a:latin typeface="Roboto"/>
                <a:ea typeface="Roboto"/>
                <a:cs typeface="Roboto"/>
                <a:sym typeface="Roboto"/>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313" name="Shape 313"/>
          <p:cNvSpPr txBox="1">
            <a:spLocks noGrp="1"/>
          </p:cNvSpPr>
          <p:nvPr>
            <p:ph type="body" idx="1"/>
          </p:nvPr>
        </p:nvSpPr>
        <p:spPr>
          <a:xfrm>
            <a:off x="5551420" y="919400"/>
            <a:ext cx="5791199" cy="5019900"/>
          </a:xfrm>
          <a:prstGeom prst="rect">
            <a:avLst/>
          </a:prstGeom>
          <a:noFill/>
          <a:ln>
            <a:noFill/>
          </a:ln>
        </p:spPr>
        <p:txBody>
          <a:bodyPr lIns="121875" tIns="121875" rIns="121875" bIns="121875" anchor="ctr" anchorCtr="0"/>
          <a:lstStyle>
            <a:lvl1pPr lvl="0"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1pPr>
            <a:lvl2pPr lvl="1"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2pPr>
            <a:lvl3pPr lvl="2"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3pPr>
            <a:lvl4pPr lvl="3"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4pPr>
            <a:lvl5pPr lvl="4"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5pPr>
            <a:lvl6pPr lvl="5"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6pPr>
            <a:lvl7pPr lvl="6"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7pPr>
            <a:lvl8pPr lvl="7"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8pPr>
            <a:lvl9pPr lvl="8"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9pPr>
          </a:lstStyle>
          <a:p>
            <a:endParaRPr/>
          </a:p>
        </p:txBody>
      </p:sp>
      <p:sp>
        <p:nvSpPr>
          <p:cNvPr id="314" name="Shape 314"/>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15" name="Shape 315"/>
          <p:cNvCxnSpPr/>
          <p:nvPr/>
        </p:nvCxnSpPr>
        <p:spPr>
          <a:xfrm>
            <a:off x="4983668"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ext - Large Size">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689320" y="918800"/>
            <a:ext cx="4024200" cy="5019900"/>
          </a:xfrm>
          <a:prstGeom prst="rect">
            <a:avLst/>
          </a:prstGeom>
          <a:noFill/>
          <a:ln>
            <a:noFill/>
          </a:ln>
        </p:spPr>
        <p:txBody>
          <a:bodyPr lIns="121875" tIns="121875" rIns="121875" bIns="121875" anchor="ctr" anchorCtr="0"/>
          <a:lstStyle>
            <a:lvl1pPr lvl="0" rtl="0">
              <a:spcBef>
                <a:spcPts val="0"/>
              </a:spcBef>
              <a:buClr>
                <a:srgbClr val="75787B"/>
              </a:buClr>
              <a:buSzPct val="100000"/>
              <a:buFont typeface="Roboto"/>
              <a:defRPr sz="3700" b="0">
                <a:solidFill>
                  <a:srgbClr val="75787B"/>
                </a:solidFill>
                <a:latin typeface="Roboto"/>
                <a:ea typeface="Roboto"/>
                <a:cs typeface="Roboto"/>
                <a:sym typeface="Roboto"/>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318" name="Shape 318"/>
          <p:cNvSpPr txBox="1">
            <a:spLocks noGrp="1"/>
          </p:cNvSpPr>
          <p:nvPr>
            <p:ph type="body" idx="1"/>
          </p:nvPr>
        </p:nvSpPr>
        <p:spPr>
          <a:xfrm>
            <a:off x="5551420" y="919400"/>
            <a:ext cx="5791199" cy="5019900"/>
          </a:xfrm>
          <a:prstGeom prst="rect">
            <a:avLst/>
          </a:prstGeom>
          <a:noFill/>
          <a:ln>
            <a:noFill/>
          </a:ln>
        </p:spPr>
        <p:txBody>
          <a:bodyPr lIns="121875" tIns="121875" rIns="121875" bIns="121875" anchor="ctr" anchorCtr="0"/>
          <a:lstStyle>
            <a:lvl1pPr lvl="0"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1pPr>
            <a:lvl2pPr lvl="1"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2pPr>
            <a:lvl3pPr lvl="2" rtl="0">
              <a:lnSpc>
                <a:spcPct val="150000"/>
              </a:lnSpc>
              <a:spcBef>
                <a:spcPts val="0"/>
              </a:spcBef>
              <a:buClr>
                <a:srgbClr val="75787B"/>
              </a:buClr>
              <a:buSzPct val="100000"/>
              <a:buFont typeface="Open Sans"/>
              <a:defRPr sz="1900">
                <a:solidFill>
                  <a:srgbClr val="75787B"/>
                </a:solidFill>
                <a:latin typeface="Open Sans"/>
                <a:ea typeface="Open Sans"/>
                <a:cs typeface="Open Sans"/>
                <a:sym typeface="Open Sans"/>
              </a:defRPr>
            </a:lvl3pPr>
            <a:lvl4pPr lvl="3"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4pPr>
            <a:lvl5pPr lvl="4"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5pPr>
            <a:lvl6pPr lvl="5"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6pPr>
            <a:lvl7pPr lvl="6"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7pPr>
            <a:lvl8pPr lvl="7"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8pPr>
            <a:lvl9pPr lvl="8" rtl="0">
              <a:lnSpc>
                <a:spcPct val="150000"/>
              </a:lnSpc>
              <a:spcBef>
                <a:spcPts val="0"/>
              </a:spcBef>
              <a:buClr>
                <a:srgbClr val="75787B"/>
              </a:buClr>
              <a:buSzPct val="100000"/>
              <a:buFont typeface="Open Sans"/>
              <a:defRPr sz="3200">
                <a:solidFill>
                  <a:srgbClr val="75787B"/>
                </a:solidFill>
                <a:latin typeface="Open Sans"/>
                <a:ea typeface="Open Sans"/>
                <a:cs typeface="Open Sans"/>
                <a:sym typeface="Open Sans"/>
              </a:defRPr>
            </a:lvl9pPr>
          </a:lstStyle>
          <a:p>
            <a:endParaRPr/>
          </a:p>
        </p:txBody>
      </p:sp>
      <p:sp>
        <p:nvSpPr>
          <p:cNvPr id="319" name="Shape 319"/>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20" name="Shape 320"/>
          <p:cNvCxnSpPr/>
          <p:nvPr/>
        </p:nvCxnSpPr>
        <p:spPr>
          <a:xfrm>
            <a:off x="4983668"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Quote + Title">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689320" y="918800"/>
            <a:ext cx="4024200" cy="5019900"/>
          </a:xfrm>
          <a:prstGeom prst="rect">
            <a:avLst/>
          </a:prstGeom>
          <a:noFill/>
          <a:ln>
            <a:noFill/>
          </a:ln>
        </p:spPr>
        <p:txBody>
          <a:bodyPr lIns="121875" tIns="121875" rIns="121875" bIns="121875" anchor="ctr" anchorCtr="0"/>
          <a:lstStyle>
            <a:lvl1pPr lvl="0" rtl="0">
              <a:spcBef>
                <a:spcPts val="0"/>
              </a:spcBef>
              <a:buClr>
                <a:srgbClr val="75787B"/>
              </a:buClr>
              <a:buSzPct val="100000"/>
              <a:buFont typeface="Roboto"/>
              <a:defRPr sz="3700" b="0">
                <a:solidFill>
                  <a:srgbClr val="75787B"/>
                </a:solidFill>
                <a:latin typeface="Roboto"/>
                <a:ea typeface="Roboto"/>
                <a:cs typeface="Roboto"/>
                <a:sym typeface="Roboto"/>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323" name="Shape 323"/>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24" name="Shape 324"/>
          <p:cNvCxnSpPr/>
          <p:nvPr/>
        </p:nvCxnSpPr>
        <p:spPr>
          <a:xfrm>
            <a:off x="4983668"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325" name="Shape 325"/>
          <p:cNvSpPr txBox="1">
            <a:spLocks noGrp="1"/>
          </p:cNvSpPr>
          <p:nvPr>
            <p:ph type="subTitle" idx="1"/>
          </p:nvPr>
        </p:nvSpPr>
        <p:spPr>
          <a:xfrm>
            <a:off x="5551520" y="1438100"/>
            <a:ext cx="5791200" cy="3981600"/>
          </a:xfrm>
          <a:prstGeom prst="rect">
            <a:avLst/>
          </a:prstGeom>
          <a:noFill/>
          <a:ln>
            <a:noFill/>
          </a:ln>
        </p:spPr>
        <p:txBody>
          <a:bodyPr lIns="121875" tIns="121875" rIns="121875" bIns="121875" anchor="ctr" anchorCtr="0"/>
          <a:lstStyle>
            <a:lvl1pPr lvl="0" rtl="0">
              <a:lnSpc>
                <a:spcPct val="150000"/>
              </a:lnSpc>
              <a:spcBef>
                <a:spcPts val="0"/>
              </a:spcBef>
              <a:buNone/>
              <a:defRPr sz="3200" i="1">
                <a:solidFill>
                  <a:srgbClr val="75787B"/>
                </a:solidFill>
                <a:latin typeface="Open Sans"/>
                <a:ea typeface="Open Sans"/>
                <a:cs typeface="Open Sans"/>
                <a:sym typeface="Open Sans"/>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
        <p:nvSpPr>
          <p:cNvPr id="326" name="Shape 326"/>
          <p:cNvSpPr txBox="1">
            <a:spLocks noGrp="1"/>
          </p:cNvSpPr>
          <p:nvPr>
            <p:ph type="subTitle" idx="2"/>
          </p:nvPr>
        </p:nvSpPr>
        <p:spPr>
          <a:xfrm>
            <a:off x="5551520" y="3953766"/>
            <a:ext cx="5791200" cy="1466100"/>
          </a:xfrm>
          <a:prstGeom prst="rect">
            <a:avLst/>
          </a:prstGeom>
          <a:noFill/>
          <a:ln>
            <a:noFill/>
          </a:ln>
        </p:spPr>
        <p:txBody>
          <a:bodyPr lIns="121875" tIns="121875" rIns="121875" bIns="121875" anchor="ctr" anchorCtr="0"/>
          <a:lstStyle>
            <a:lvl1pPr lvl="0" rtl="0">
              <a:lnSpc>
                <a:spcPct val="150000"/>
              </a:lnSpc>
              <a:spcBef>
                <a:spcPts val="0"/>
              </a:spcBef>
              <a:buNone/>
              <a:defRPr sz="1900" b="1">
                <a:solidFill>
                  <a:srgbClr val="75787B"/>
                </a:solidFill>
                <a:latin typeface="Open Sans"/>
                <a:ea typeface="Open Sans"/>
                <a:cs typeface="Open Sans"/>
                <a:sym typeface="Open Sans"/>
              </a:defRPr>
            </a:lvl1pPr>
            <a:lvl2pPr lvl="1" rtl="0">
              <a:spcBef>
                <a:spcPts val="0"/>
              </a:spcBef>
              <a:buNone/>
              <a:defRPr sz="1900" b="1"/>
            </a:lvl2pPr>
            <a:lvl3pPr lvl="2" rtl="0">
              <a:spcBef>
                <a:spcPts val="0"/>
              </a:spcBef>
              <a:buNone/>
              <a:defRPr sz="1900" b="1"/>
            </a:lvl3pPr>
            <a:lvl4pPr lvl="3" rtl="0">
              <a:spcBef>
                <a:spcPts val="0"/>
              </a:spcBef>
              <a:buNone/>
              <a:defRPr sz="1900" b="1"/>
            </a:lvl4pPr>
            <a:lvl5pPr lvl="4" rtl="0">
              <a:spcBef>
                <a:spcPts val="0"/>
              </a:spcBef>
              <a:buNone/>
              <a:defRPr sz="1900" b="1"/>
            </a:lvl5pPr>
            <a:lvl6pPr lvl="5" rtl="0">
              <a:spcBef>
                <a:spcPts val="0"/>
              </a:spcBef>
              <a:buNone/>
              <a:defRPr sz="1900" b="1"/>
            </a:lvl6pPr>
            <a:lvl7pPr lvl="6" rtl="0">
              <a:spcBef>
                <a:spcPts val="0"/>
              </a:spcBef>
              <a:buNone/>
              <a:defRPr sz="1900" b="1"/>
            </a:lvl7pPr>
            <a:lvl8pPr lvl="7" rtl="0">
              <a:spcBef>
                <a:spcPts val="0"/>
              </a:spcBef>
              <a:buNone/>
              <a:defRPr sz="1900" b="1"/>
            </a:lvl8pPr>
            <a:lvl9pPr lvl="8" rtl="0">
              <a:spcBef>
                <a:spcPts val="0"/>
              </a:spcBef>
              <a:buNone/>
              <a:defRPr sz="1900" b="1"/>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Quote - No Title">
    <p:spTree>
      <p:nvGrpSpPr>
        <p:cNvPr id="1" name="Shape 327"/>
        <p:cNvGrpSpPr/>
        <p:nvPr/>
      </p:nvGrpSpPr>
      <p:grpSpPr>
        <a:xfrm>
          <a:off x="0" y="0"/>
          <a:ext cx="0" cy="0"/>
          <a:chOff x="0" y="0"/>
          <a:chExt cx="0" cy="0"/>
        </a:xfrm>
      </p:grpSpPr>
      <p:sp>
        <p:nvSpPr>
          <p:cNvPr id="328" name="Shape 328"/>
          <p:cNvSpPr txBox="1">
            <a:spLocks noGrp="1"/>
          </p:cNvSpPr>
          <p:nvPr>
            <p:ph type="subTitle" idx="1"/>
          </p:nvPr>
        </p:nvSpPr>
        <p:spPr>
          <a:xfrm>
            <a:off x="1384539" y="1438100"/>
            <a:ext cx="8760000" cy="3981600"/>
          </a:xfrm>
          <a:prstGeom prst="rect">
            <a:avLst/>
          </a:prstGeom>
          <a:noFill/>
          <a:ln>
            <a:noFill/>
          </a:ln>
        </p:spPr>
        <p:txBody>
          <a:bodyPr lIns="121875" tIns="121875" rIns="121875" bIns="121875" anchor="ctr" anchorCtr="0"/>
          <a:lstStyle>
            <a:lvl1pPr lvl="0" rtl="0">
              <a:lnSpc>
                <a:spcPct val="150000"/>
              </a:lnSpc>
              <a:spcBef>
                <a:spcPts val="0"/>
              </a:spcBef>
              <a:buNone/>
              <a:defRPr sz="3200" i="1">
                <a:solidFill>
                  <a:srgbClr val="75787B"/>
                </a:solidFill>
                <a:latin typeface="Open Sans"/>
                <a:ea typeface="Open Sans"/>
                <a:cs typeface="Open Sans"/>
                <a:sym typeface="Open Sans"/>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
        <p:nvSpPr>
          <p:cNvPr id="329" name="Shape 329"/>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30" name="Shape 330"/>
          <p:cNvCxnSpPr/>
          <p:nvPr/>
        </p:nvCxnSpPr>
        <p:spPr>
          <a:xfrm>
            <a:off x="816687"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331" name="Shape 331"/>
          <p:cNvSpPr txBox="1">
            <a:spLocks noGrp="1"/>
          </p:cNvSpPr>
          <p:nvPr>
            <p:ph type="subTitle" idx="2"/>
          </p:nvPr>
        </p:nvSpPr>
        <p:spPr>
          <a:xfrm>
            <a:off x="1384539" y="3953766"/>
            <a:ext cx="5791200" cy="1466100"/>
          </a:xfrm>
          <a:prstGeom prst="rect">
            <a:avLst/>
          </a:prstGeom>
          <a:noFill/>
          <a:ln>
            <a:noFill/>
          </a:ln>
        </p:spPr>
        <p:txBody>
          <a:bodyPr lIns="121875" tIns="121875" rIns="121875" bIns="121875" anchor="ctr" anchorCtr="0"/>
          <a:lstStyle>
            <a:lvl1pPr lvl="0" rtl="0">
              <a:lnSpc>
                <a:spcPct val="150000"/>
              </a:lnSpc>
              <a:spcBef>
                <a:spcPts val="0"/>
              </a:spcBef>
              <a:buNone/>
              <a:defRPr sz="1900" b="1">
                <a:solidFill>
                  <a:srgbClr val="75787B"/>
                </a:solidFill>
                <a:latin typeface="Open Sans"/>
                <a:ea typeface="Open Sans"/>
                <a:cs typeface="Open Sans"/>
                <a:sym typeface="Open Sans"/>
              </a:defRPr>
            </a:lvl1pPr>
            <a:lvl2pPr lvl="1" rtl="0">
              <a:spcBef>
                <a:spcPts val="0"/>
              </a:spcBef>
              <a:buNone/>
              <a:defRPr sz="1900" b="1"/>
            </a:lvl2pPr>
            <a:lvl3pPr lvl="2" rtl="0">
              <a:spcBef>
                <a:spcPts val="0"/>
              </a:spcBef>
              <a:buNone/>
              <a:defRPr sz="1900" b="1"/>
            </a:lvl3pPr>
            <a:lvl4pPr lvl="3" rtl="0">
              <a:spcBef>
                <a:spcPts val="0"/>
              </a:spcBef>
              <a:buNone/>
              <a:defRPr sz="1900" b="1"/>
            </a:lvl4pPr>
            <a:lvl5pPr lvl="4" rtl="0">
              <a:spcBef>
                <a:spcPts val="0"/>
              </a:spcBef>
              <a:buNone/>
              <a:defRPr sz="1900" b="1"/>
            </a:lvl5pPr>
            <a:lvl6pPr lvl="5" rtl="0">
              <a:spcBef>
                <a:spcPts val="0"/>
              </a:spcBef>
              <a:buNone/>
              <a:defRPr sz="1900" b="1"/>
            </a:lvl6pPr>
            <a:lvl7pPr lvl="6" rtl="0">
              <a:spcBef>
                <a:spcPts val="0"/>
              </a:spcBef>
              <a:buNone/>
              <a:defRPr sz="1900" b="1"/>
            </a:lvl7pPr>
            <a:lvl8pPr lvl="7" rtl="0">
              <a:spcBef>
                <a:spcPts val="0"/>
              </a:spcBef>
              <a:buNone/>
              <a:defRPr sz="1900" b="1"/>
            </a:lvl8pPr>
            <a:lvl9pPr lvl="8" rtl="0">
              <a:spcBef>
                <a:spcPts val="0"/>
              </a:spcBef>
              <a:buNone/>
              <a:defRPr sz="1900" b="1"/>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hart Page">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89320" y="918800"/>
            <a:ext cx="4024200" cy="5019900"/>
          </a:xfrm>
          <a:prstGeom prst="rect">
            <a:avLst/>
          </a:prstGeom>
          <a:noFill/>
          <a:ln>
            <a:noFill/>
          </a:ln>
        </p:spPr>
        <p:txBody>
          <a:bodyPr lIns="121875" tIns="121875" rIns="121875" bIns="121875" anchor="ctr" anchorCtr="0"/>
          <a:lstStyle>
            <a:lvl1pPr lvl="0" rtl="0">
              <a:spcBef>
                <a:spcPts val="0"/>
              </a:spcBef>
              <a:buClr>
                <a:srgbClr val="75787B"/>
              </a:buClr>
              <a:buSzPct val="100000"/>
              <a:buFont typeface="Roboto"/>
              <a:defRPr sz="3700" b="0">
                <a:solidFill>
                  <a:srgbClr val="75787B"/>
                </a:solidFill>
                <a:latin typeface="Roboto"/>
                <a:ea typeface="Roboto"/>
                <a:cs typeface="Roboto"/>
                <a:sym typeface="Roboto"/>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334" name="Shape 334"/>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35" name="Shape 335"/>
          <p:cNvCxnSpPr/>
          <p:nvPr/>
        </p:nvCxnSpPr>
        <p:spPr>
          <a:xfrm>
            <a:off x="4983668" y="2388100"/>
            <a:ext cx="0" cy="2094300"/>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hart Page with Description">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689320" y="1964750"/>
            <a:ext cx="4024200" cy="2107500"/>
          </a:xfrm>
          <a:prstGeom prst="rect">
            <a:avLst/>
          </a:prstGeom>
          <a:noFill/>
          <a:ln>
            <a:noFill/>
          </a:ln>
        </p:spPr>
        <p:txBody>
          <a:bodyPr lIns="121875" tIns="121875" rIns="121875" bIns="121875" anchor="ctr" anchorCtr="0"/>
          <a:lstStyle>
            <a:lvl1pPr lvl="0" rtl="0">
              <a:spcBef>
                <a:spcPts val="0"/>
              </a:spcBef>
              <a:buClr>
                <a:srgbClr val="75787B"/>
              </a:buClr>
              <a:buSzPct val="100000"/>
              <a:buFont typeface="Roboto"/>
              <a:defRPr sz="3700" b="0">
                <a:solidFill>
                  <a:srgbClr val="75787B"/>
                </a:solidFill>
                <a:latin typeface="Roboto"/>
                <a:ea typeface="Roboto"/>
                <a:cs typeface="Roboto"/>
                <a:sym typeface="Roboto"/>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338" name="Shape 338"/>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cxnSp>
        <p:nvCxnSpPr>
          <p:cNvPr id="339" name="Shape 339"/>
          <p:cNvCxnSpPr/>
          <p:nvPr/>
        </p:nvCxnSpPr>
        <p:spPr>
          <a:xfrm>
            <a:off x="4983668" y="2388100"/>
            <a:ext cx="0" cy="2094300"/>
          </a:xfrm>
          <a:prstGeom prst="straightConnector1">
            <a:avLst/>
          </a:prstGeom>
          <a:noFill/>
          <a:ln w="9525" cap="flat" cmpd="sng">
            <a:solidFill>
              <a:srgbClr val="75787B"/>
            </a:solidFill>
            <a:prstDash val="solid"/>
            <a:round/>
            <a:headEnd type="none" w="lg" len="lg"/>
            <a:tailEnd type="none" w="lg" len="lg"/>
          </a:ln>
        </p:spPr>
      </p:cxnSp>
      <p:sp>
        <p:nvSpPr>
          <p:cNvPr id="340" name="Shape 340"/>
          <p:cNvSpPr txBox="1">
            <a:spLocks noGrp="1"/>
          </p:cNvSpPr>
          <p:nvPr>
            <p:ph type="subTitle" idx="1"/>
          </p:nvPr>
        </p:nvSpPr>
        <p:spPr>
          <a:xfrm>
            <a:off x="689320" y="3680855"/>
            <a:ext cx="4024200" cy="1009200"/>
          </a:xfrm>
          <a:prstGeom prst="rect">
            <a:avLst/>
          </a:prstGeom>
          <a:noFill/>
          <a:ln>
            <a:noFill/>
          </a:ln>
        </p:spPr>
        <p:txBody>
          <a:bodyPr lIns="121875" tIns="121875" rIns="121875" bIns="121875" anchor="ctr" anchorCtr="0"/>
          <a:lstStyle>
            <a:lvl1pPr lvl="0" rtl="0">
              <a:lnSpc>
                <a:spcPct val="115000"/>
              </a:lnSpc>
              <a:spcBef>
                <a:spcPts val="0"/>
              </a:spcBef>
              <a:buNone/>
              <a:defRPr sz="1900">
                <a:solidFill>
                  <a:srgbClr val="75787B"/>
                </a:solidFill>
                <a:latin typeface="Open Sans"/>
                <a:ea typeface="Open Sans"/>
                <a:cs typeface="Open Sans"/>
                <a:sym typeface="Open Sans"/>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507868" y="1447800"/>
            <a:ext cx="11152775" cy="4525963"/>
          </a:xfrm>
          <a:prstGeom prst="rect">
            <a:avLst/>
          </a:prstGeom>
          <a:noFill/>
          <a:ln>
            <a:noFill/>
          </a:ln>
        </p:spPr>
        <p:txBody>
          <a:bodyPr lIns="91425" tIns="91425" rIns="91425" bIns="91425" anchor="t" anchorCtr="0"/>
          <a:lstStyle>
            <a:lvl1pPr marL="232745" lvl="0" indent="-140670" algn="l" rtl="0">
              <a:spcBef>
                <a:spcPts val="480"/>
              </a:spcBef>
              <a:buClr>
                <a:srgbClr val="777777"/>
              </a:buClr>
              <a:buFont typeface="Arial"/>
              <a:buChar char="●"/>
              <a:defRPr sz="2400">
                <a:solidFill>
                  <a:srgbClr val="777777"/>
                </a:solidFill>
                <a:latin typeface="Open Sans"/>
                <a:ea typeface="Open Sans"/>
                <a:cs typeface="Open Sans"/>
                <a:sym typeface="Open Sans"/>
              </a:defRPr>
            </a:lvl1pPr>
            <a:lvl2pPr marL="689773" lvl="1" indent="-169073" algn="l" rtl="0">
              <a:spcBef>
                <a:spcPts val="400"/>
              </a:spcBef>
              <a:buClr>
                <a:srgbClr val="777777"/>
              </a:buClr>
              <a:buFont typeface="Arial"/>
              <a:buChar char="●"/>
              <a:defRPr sz="2000">
                <a:solidFill>
                  <a:srgbClr val="777777"/>
                </a:solidFill>
                <a:latin typeface="Open Sans"/>
                <a:ea typeface="Open Sans"/>
                <a:cs typeface="Open Sans"/>
                <a:sym typeface="Open Sans"/>
              </a:defRPr>
            </a:lvl2pPr>
            <a:lvl3pPr marL="1218733" lvl="2" indent="-151932" algn="l" rtl="0">
              <a:spcBef>
                <a:spcPts val="400"/>
              </a:spcBef>
              <a:buClr>
                <a:srgbClr val="777777"/>
              </a:buClr>
              <a:buFont typeface="Arial"/>
              <a:buChar char="●"/>
              <a:defRPr sz="2000">
                <a:solidFill>
                  <a:srgbClr val="777777"/>
                </a:solidFill>
                <a:latin typeface="Open Sans"/>
                <a:ea typeface="Open Sans"/>
                <a:cs typeface="Open Sans"/>
                <a:sym typeface="Open Sans"/>
              </a:defRPr>
            </a:lvl3pPr>
            <a:lvl4pPr marL="1828100" lvl="3" indent="-158050" algn="l" rtl="0">
              <a:spcBef>
                <a:spcPts val="360"/>
              </a:spcBef>
              <a:buClr>
                <a:srgbClr val="777777"/>
              </a:buClr>
              <a:buFont typeface="Arial"/>
              <a:buChar char="●"/>
              <a:defRPr sz="1800">
                <a:solidFill>
                  <a:srgbClr val="777777"/>
                </a:solidFill>
                <a:latin typeface="Open Sans"/>
                <a:ea typeface="Open Sans"/>
                <a:cs typeface="Open Sans"/>
                <a:sym typeface="Open Sans"/>
              </a:defRPr>
            </a:lvl4pPr>
            <a:lvl5pPr marL="2365526" lvl="4" indent="-174775" algn="l" rtl="0">
              <a:spcBef>
                <a:spcPts val="360"/>
              </a:spcBef>
              <a:buClr>
                <a:srgbClr val="777777"/>
              </a:buClr>
              <a:buFont typeface="Arial"/>
              <a:buChar char="●"/>
              <a:defRPr sz="1800">
                <a:solidFill>
                  <a:srgbClr val="777777"/>
                </a:solidFill>
                <a:latin typeface="Open Sans"/>
                <a:ea typeface="Open Sans"/>
                <a:cs typeface="Open Sans"/>
                <a:sym typeface="Open Sans"/>
              </a:defRPr>
            </a:lvl5pPr>
            <a:lvl6pPr marL="3351512" lvl="5" indent="-214612" algn="l" rtl="0">
              <a:spcBef>
                <a:spcPts val="540"/>
              </a:spcBef>
              <a:buClr>
                <a:schemeClr val="dk1"/>
              </a:buClr>
              <a:buFont typeface="Arial"/>
              <a:buChar char="●"/>
              <a:defRPr sz="2700">
                <a:solidFill>
                  <a:schemeClr val="dk1"/>
                </a:solidFill>
                <a:latin typeface="Open Sans"/>
                <a:ea typeface="Open Sans"/>
                <a:cs typeface="Open Sans"/>
                <a:sym typeface="Open Sans"/>
              </a:defRPr>
            </a:lvl6pPr>
            <a:lvl7pPr marL="3960880" lvl="6" indent="-214379" algn="l" rtl="0">
              <a:spcBef>
                <a:spcPts val="540"/>
              </a:spcBef>
              <a:buClr>
                <a:schemeClr val="dk1"/>
              </a:buClr>
              <a:buFont typeface="Arial"/>
              <a:buChar char="●"/>
              <a:defRPr sz="2700">
                <a:solidFill>
                  <a:schemeClr val="dk1"/>
                </a:solidFill>
                <a:latin typeface="Open Sans"/>
                <a:ea typeface="Open Sans"/>
                <a:cs typeface="Open Sans"/>
                <a:sym typeface="Open Sans"/>
              </a:defRPr>
            </a:lvl7pPr>
            <a:lvl8pPr marL="4570247" lvl="7" indent="-214147" algn="l" rtl="0">
              <a:spcBef>
                <a:spcPts val="540"/>
              </a:spcBef>
              <a:buClr>
                <a:schemeClr val="dk1"/>
              </a:buClr>
              <a:buFont typeface="Arial"/>
              <a:buChar char="●"/>
              <a:defRPr sz="2700">
                <a:solidFill>
                  <a:schemeClr val="dk1"/>
                </a:solidFill>
                <a:latin typeface="Open Sans"/>
                <a:ea typeface="Open Sans"/>
                <a:cs typeface="Open Sans"/>
                <a:sym typeface="Open Sans"/>
              </a:defRPr>
            </a:lvl8pPr>
            <a:lvl9pPr marL="5179613" lvl="8" indent="-213912" algn="l" rtl="0">
              <a:spcBef>
                <a:spcPts val="540"/>
              </a:spcBef>
              <a:buClr>
                <a:schemeClr val="dk1"/>
              </a:buClr>
              <a:buFont typeface="Arial"/>
              <a:buChar char="●"/>
              <a:defRPr sz="2700">
                <a:solidFill>
                  <a:schemeClr val="dk1"/>
                </a:solidFill>
                <a:latin typeface="Open Sans"/>
                <a:ea typeface="Open Sans"/>
                <a:cs typeface="Open Sans"/>
                <a:sym typeface="Open Sans"/>
              </a:defRPr>
            </a:lvl9pPr>
          </a:lstStyle>
          <a:p>
            <a:endParaRPr/>
          </a:p>
        </p:txBody>
      </p:sp>
      <p:sp>
        <p:nvSpPr>
          <p:cNvPr id="85" name="Shape 85"/>
          <p:cNvSpPr/>
          <p:nvPr/>
        </p:nvSpPr>
        <p:spPr>
          <a:xfrm>
            <a:off x="10310946" y="6522528"/>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86" name="Shape 86"/>
          <p:cNvSpPr/>
          <p:nvPr/>
        </p:nvSpPr>
        <p:spPr>
          <a:xfrm>
            <a:off x="11132107" y="6522528"/>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87" name="Shape 87"/>
          <p:cNvSpPr/>
          <p:nvPr/>
        </p:nvSpPr>
        <p:spPr>
          <a:xfrm>
            <a:off x="11405410" y="6522528"/>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88" name="Shape 88"/>
          <p:cNvSpPr/>
          <p:nvPr/>
        </p:nvSpPr>
        <p:spPr>
          <a:xfrm>
            <a:off x="10585703" y="6522528"/>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89" name="Shape 89"/>
          <p:cNvSpPr/>
          <p:nvPr/>
        </p:nvSpPr>
        <p:spPr>
          <a:xfrm>
            <a:off x="10860459" y="6522528"/>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90" name="Shape 90"/>
          <p:cNvSpPr txBox="1">
            <a:spLocks noGrp="1"/>
          </p:cNvSpPr>
          <p:nvPr>
            <p:ph type="title"/>
          </p:nvPr>
        </p:nvSpPr>
        <p:spPr>
          <a:xfrm>
            <a:off x="507870" y="274637"/>
            <a:ext cx="11158668" cy="502603"/>
          </a:xfrm>
          <a:prstGeom prst="rect">
            <a:avLst/>
          </a:prstGeom>
          <a:noFill/>
          <a:ln>
            <a:noFill/>
          </a:ln>
        </p:spPr>
        <p:txBody>
          <a:bodyPr lIns="91425" tIns="91425" rIns="91425" bIns="91425" anchor="b" anchorCtr="0"/>
          <a:lstStyle>
            <a:lvl1pPr lvl="0" algn="l" rtl="0">
              <a:spcBef>
                <a:spcPts val="0"/>
              </a:spcBef>
              <a:buClr>
                <a:schemeClr val="dk1"/>
              </a:buClr>
              <a:buFont typeface="Open Sans"/>
              <a:buNone/>
              <a:defRPr sz="2800">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1"/>
        <p:cNvGrpSpPr/>
        <p:nvPr/>
      </p:nvGrpSpPr>
      <p:grpSpPr>
        <a:xfrm>
          <a:off x="0" y="0"/>
          <a:ext cx="0" cy="0"/>
          <a:chOff x="0" y="0"/>
          <a:chExt cx="0" cy="0"/>
        </a:xfrm>
      </p:grpSpPr>
      <p:sp>
        <p:nvSpPr>
          <p:cNvPr id="342" name="Shape 342"/>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mage - Half Page Text">
    <p:spTree>
      <p:nvGrpSpPr>
        <p:cNvPr id="1" name="Shape 343"/>
        <p:cNvGrpSpPr/>
        <p:nvPr/>
      </p:nvGrpSpPr>
      <p:grpSpPr>
        <a:xfrm>
          <a:off x="0" y="0"/>
          <a:ext cx="0" cy="0"/>
          <a:chOff x="0" y="0"/>
          <a:chExt cx="0" cy="0"/>
        </a:xfrm>
      </p:grpSpPr>
      <p:sp>
        <p:nvSpPr>
          <p:cNvPr id="344" name="Shape 344"/>
          <p:cNvSpPr txBox="1">
            <a:spLocks noGrp="1"/>
          </p:cNvSpPr>
          <p:nvPr>
            <p:ph type="subTitle" idx="1"/>
          </p:nvPr>
        </p:nvSpPr>
        <p:spPr>
          <a:xfrm>
            <a:off x="6536663" y="918966"/>
            <a:ext cx="4899000" cy="5020500"/>
          </a:xfrm>
          <a:prstGeom prst="rect">
            <a:avLst/>
          </a:prstGeom>
          <a:noFill/>
          <a:ln>
            <a:noFill/>
          </a:ln>
        </p:spPr>
        <p:txBody>
          <a:bodyPr lIns="121875" tIns="121875" rIns="121875" bIns="121875" anchor="ctr" anchorCtr="0"/>
          <a:lstStyle>
            <a:lvl1pPr lvl="0" rtl="0">
              <a:lnSpc>
                <a:spcPct val="150000"/>
              </a:lnSpc>
              <a:spcBef>
                <a:spcPts val="0"/>
              </a:spcBef>
              <a:buNone/>
              <a:defRPr sz="1900">
                <a:solidFill>
                  <a:srgbClr val="75787B"/>
                </a:solidFill>
                <a:latin typeface="Open Sans"/>
                <a:ea typeface="Open Sans"/>
                <a:cs typeface="Open Sans"/>
                <a:sym typeface="Open Sans"/>
              </a:defRPr>
            </a:lvl1pPr>
            <a:lvl2pPr lvl="1" rtl="0">
              <a:lnSpc>
                <a:spcPct val="150000"/>
              </a:lnSpc>
              <a:spcBef>
                <a:spcPts val="0"/>
              </a:spcBef>
              <a:buNone/>
              <a:defRPr sz="2400" i="1">
                <a:latin typeface="Open Sans"/>
                <a:ea typeface="Open Sans"/>
                <a:cs typeface="Open Sans"/>
                <a:sym typeface="Open Sans"/>
              </a:defRPr>
            </a:lvl2pPr>
            <a:lvl3pPr lvl="2" rtl="0">
              <a:lnSpc>
                <a:spcPct val="150000"/>
              </a:lnSpc>
              <a:spcBef>
                <a:spcPts val="0"/>
              </a:spcBef>
              <a:buNone/>
              <a:defRPr sz="2400" i="1">
                <a:latin typeface="Open Sans"/>
                <a:ea typeface="Open Sans"/>
                <a:cs typeface="Open Sans"/>
                <a:sym typeface="Open Sans"/>
              </a:defRPr>
            </a:lvl3pPr>
            <a:lvl4pPr lvl="3" rtl="0">
              <a:lnSpc>
                <a:spcPct val="150000"/>
              </a:lnSpc>
              <a:spcBef>
                <a:spcPts val="0"/>
              </a:spcBef>
              <a:buNone/>
              <a:defRPr sz="2400" i="1">
                <a:latin typeface="Open Sans"/>
                <a:ea typeface="Open Sans"/>
                <a:cs typeface="Open Sans"/>
                <a:sym typeface="Open Sans"/>
              </a:defRPr>
            </a:lvl4pPr>
            <a:lvl5pPr lvl="4" rtl="0">
              <a:lnSpc>
                <a:spcPct val="150000"/>
              </a:lnSpc>
              <a:spcBef>
                <a:spcPts val="0"/>
              </a:spcBef>
              <a:buNone/>
              <a:defRPr sz="2400" i="1">
                <a:latin typeface="Open Sans"/>
                <a:ea typeface="Open Sans"/>
                <a:cs typeface="Open Sans"/>
                <a:sym typeface="Open Sans"/>
              </a:defRPr>
            </a:lvl5pPr>
            <a:lvl6pPr lvl="5" rtl="0">
              <a:lnSpc>
                <a:spcPct val="150000"/>
              </a:lnSpc>
              <a:spcBef>
                <a:spcPts val="0"/>
              </a:spcBef>
              <a:buNone/>
              <a:defRPr sz="2400" i="1">
                <a:latin typeface="Open Sans"/>
                <a:ea typeface="Open Sans"/>
                <a:cs typeface="Open Sans"/>
                <a:sym typeface="Open Sans"/>
              </a:defRPr>
            </a:lvl6pPr>
            <a:lvl7pPr lvl="6" rtl="0">
              <a:lnSpc>
                <a:spcPct val="150000"/>
              </a:lnSpc>
              <a:spcBef>
                <a:spcPts val="0"/>
              </a:spcBef>
              <a:buNone/>
              <a:defRPr sz="2400" i="1">
                <a:latin typeface="Open Sans"/>
                <a:ea typeface="Open Sans"/>
                <a:cs typeface="Open Sans"/>
                <a:sym typeface="Open Sans"/>
              </a:defRPr>
            </a:lvl7pPr>
            <a:lvl8pPr lvl="7" rtl="0">
              <a:lnSpc>
                <a:spcPct val="150000"/>
              </a:lnSpc>
              <a:spcBef>
                <a:spcPts val="0"/>
              </a:spcBef>
              <a:buNone/>
              <a:defRPr sz="2400" i="1">
                <a:latin typeface="Open Sans"/>
                <a:ea typeface="Open Sans"/>
                <a:cs typeface="Open Sans"/>
                <a:sym typeface="Open Sans"/>
              </a:defRPr>
            </a:lvl8pPr>
            <a:lvl9pPr lvl="8" rtl="0">
              <a:lnSpc>
                <a:spcPct val="150000"/>
              </a:lnSpc>
              <a:spcBef>
                <a:spcPts val="0"/>
              </a:spcBef>
              <a:buNone/>
              <a:defRPr sz="2400" i="1">
                <a:latin typeface="Open Sans"/>
                <a:ea typeface="Open Sans"/>
                <a:cs typeface="Open Sans"/>
                <a:sym typeface="Open Sans"/>
              </a:defRPr>
            </a:lvl9pPr>
          </a:lstStyle>
          <a:p>
            <a:endParaRPr/>
          </a:p>
        </p:txBody>
      </p:sp>
      <p:sp>
        <p:nvSpPr>
          <p:cNvPr id="345" name="Shape 345"/>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
        <p:nvSpPr>
          <p:cNvPr id="346" name="Shape 346"/>
          <p:cNvSpPr/>
          <p:nvPr/>
        </p:nvSpPr>
        <p:spPr>
          <a:xfrm>
            <a:off x="0" y="0"/>
            <a:ext cx="6094499" cy="6858000"/>
          </a:xfrm>
          <a:prstGeom prst="rect">
            <a:avLst/>
          </a:prstGeom>
          <a:solidFill>
            <a:srgbClr val="F3F3F3"/>
          </a:solidFill>
          <a:ln>
            <a:noFill/>
          </a:ln>
        </p:spPr>
        <p:txBody>
          <a:bodyPr lIns="121875" tIns="121875" rIns="121875" bIns="121875" anchor="ctr" anchorCtr="0">
            <a:noAutofit/>
          </a:bodyPr>
          <a:lstStyle/>
          <a:p>
            <a:pPr lvl="0" algn="ctr" rtl="0">
              <a:lnSpc>
                <a:spcPct val="150000"/>
              </a:lnSpc>
              <a:spcBef>
                <a:spcPts val="0"/>
              </a:spcBef>
              <a:buNone/>
            </a:pPr>
            <a:r>
              <a:rPr lang="en-US" sz="1900">
                <a:solidFill>
                  <a:srgbClr val="FFFFFF"/>
                </a:solidFill>
              </a:rPr>
              <a:t>Position Image completely over this grey box.</a:t>
            </a:r>
          </a:p>
          <a:p>
            <a:pPr lvl="0" algn="ctr" rtl="0">
              <a:lnSpc>
                <a:spcPct val="150000"/>
              </a:lnSpc>
              <a:spcBef>
                <a:spcPts val="0"/>
              </a:spcBef>
              <a:buNone/>
            </a:pPr>
            <a:r>
              <a:rPr lang="en-US" sz="1900">
                <a:solidFill>
                  <a:srgbClr val="FFFFFF"/>
                </a:solidFill>
              </a:rPr>
              <a:t>It is exactly ½ width of the page so use guides to ensure this box is covered.</a:t>
            </a:r>
          </a:p>
          <a:p>
            <a:pPr lvl="0" algn="ctr" rtl="0">
              <a:lnSpc>
                <a:spcPct val="150000"/>
              </a:lnSpc>
              <a:spcBef>
                <a:spcPts val="0"/>
              </a:spcBef>
              <a:buNone/>
            </a:pPr>
            <a:endParaRPr sz="1900">
              <a:solidFill>
                <a:srgbClr val="FFFFFF"/>
              </a:solidFill>
            </a:endParaRPr>
          </a:p>
          <a:p>
            <a:pPr lvl="0" algn="ctr" rtl="0">
              <a:lnSpc>
                <a:spcPct val="150000"/>
              </a:lnSpc>
              <a:spcBef>
                <a:spcPts val="0"/>
              </a:spcBef>
              <a:buNone/>
            </a:pPr>
            <a:r>
              <a:rPr lang="en-US" sz="1900">
                <a:solidFill>
                  <a:srgbClr val="FFFFFF"/>
                </a:solidFill>
              </a:rPr>
              <a:t>Image ratio:</a:t>
            </a:r>
          </a:p>
          <a:p>
            <a:pPr lvl="0" algn="ctr" rtl="0">
              <a:lnSpc>
                <a:spcPct val="150000"/>
              </a:lnSpc>
              <a:spcBef>
                <a:spcPts val="0"/>
              </a:spcBef>
              <a:buNone/>
            </a:pPr>
            <a:r>
              <a:rPr lang="en-US" sz="1900">
                <a:solidFill>
                  <a:srgbClr val="FFFFFF"/>
                </a:solidFill>
              </a:rPr>
              <a:t>960 x 1080 pixels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Image - Half Page Quote">
    <p:spTree>
      <p:nvGrpSpPr>
        <p:cNvPr id="1" name="Shape 347"/>
        <p:cNvGrpSpPr/>
        <p:nvPr/>
      </p:nvGrpSpPr>
      <p:grpSpPr>
        <a:xfrm>
          <a:off x="0" y="0"/>
          <a:ext cx="0" cy="0"/>
          <a:chOff x="0" y="0"/>
          <a:chExt cx="0" cy="0"/>
        </a:xfrm>
      </p:grpSpPr>
      <p:sp>
        <p:nvSpPr>
          <p:cNvPr id="348" name="Shape 348"/>
          <p:cNvSpPr txBox="1">
            <a:spLocks noGrp="1"/>
          </p:cNvSpPr>
          <p:nvPr>
            <p:ph type="subTitle" idx="1"/>
          </p:nvPr>
        </p:nvSpPr>
        <p:spPr>
          <a:xfrm>
            <a:off x="6536663" y="918966"/>
            <a:ext cx="4899000" cy="5020500"/>
          </a:xfrm>
          <a:prstGeom prst="rect">
            <a:avLst/>
          </a:prstGeom>
          <a:noFill/>
          <a:ln>
            <a:noFill/>
          </a:ln>
        </p:spPr>
        <p:txBody>
          <a:bodyPr lIns="121875" tIns="121875" rIns="121875" bIns="121875" anchor="ctr" anchorCtr="0"/>
          <a:lstStyle>
            <a:lvl1pPr lvl="0" rtl="0">
              <a:lnSpc>
                <a:spcPct val="150000"/>
              </a:lnSpc>
              <a:spcBef>
                <a:spcPts val="0"/>
              </a:spcBef>
              <a:buNone/>
              <a:defRPr sz="2400" i="1">
                <a:solidFill>
                  <a:srgbClr val="75787B"/>
                </a:solidFill>
                <a:latin typeface="Open Sans"/>
                <a:ea typeface="Open Sans"/>
                <a:cs typeface="Open Sans"/>
                <a:sym typeface="Open Sans"/>
              </a:defRPr>
            </a:lvl1pPr>
            <a:lvl2pPr lvl="1" rtl="0">
              <a:spcBef>
                <a:spcPts val="0"/>
              </a:spcBef>
              <a:buNone/>
              <a:defRPr sz="2400" i="1">
                <a:latin typeface="Open Sans"/>
                <a:ea typeface="Open Sans"/>
                <a:cs typeface="Open Sans"/>
                <a:sym typeface="Open Sans"/>
              </a:defRPr>
            </a:lvl2pPr>
            <a:lvl3pPr lvl="2" rtl="0">
              <a:spcBef>
                <a:spcPts val="0"/>
              </a:spcBef>
              <a:buNone/>
              <a:defRPr sz="2400" i="1">
                <a:latin typeface="Open Sans"/>
                <a:ea typeface="Open Sans"/>
                <a:cs typeface="Open Sans"/>
                <a:sym typeface="Open Sans"/>
              </a:defRPr>
            </a:lvl3pPr>
            <a:lvl4pPr lvl="3" rtl="0">
              <a:spcBef>
                <a:spcPts val="0"/>
              </a:spcBef>
              <a:buNone/>
              <a:defRPr sz="2400" i="1">
                <a:latin typeface="Open Sans"/>
                <a:ea typeface="Open Sans"/>
                <a:cs typeface="Open Sans"/>
                <a:sym typeface="Open Sans"/>
              </a:defRPr>
            </a:lvl4pPr>
            <a:lvl5pPr lvl="4" rtl="0">
              <a:spcBef>
                <a:spcPts val="0"/>
              </a:spcBef>
              <a:buNone/>
              <a:defRPr sz="2400" i="1">
                <a:latin typeface="Open Sans"/>
                <a:ea typeface="Open Sans"/>
                <a:cs typeface="Open Sans"/>
                <a:sym typeface="Open Sans"/>
              </a:defRPr>
            </a:lvl5pPr>
            <a:lvl6pPr lvl="5" rtl="0">
              <a:spcBef>
                <a:spcPts val="0"/>
              </a:spcBef>
              <a:buNone/>
              <a:defRPr sz="2400" i="1">
                <a:latin typeface="Open Sans"/>
                <a:ea typeface="Open Sans"/>
                <a:cs typeface="Open Sans"/>
                <a:sym typeface="Open Sans"/>
              </a:defRPr>
            </a:lvl6pPr>
            <a:lvl7pPr lvl="6" rtl="0">
              <a:spcBef>
                <a:spcPts val="0"/>
              </a:spcBef>
              <a:buNone/>
              <a:defRPr sz="2400" i="1">
                <a:latin typeface="Open Sans"/>
                <a:ea typeface="Open Sans"/>
                <a:cs typeface="Open Sans"/>
                <a:sym typeface="Open Sans"/>
              </a:defRPr>
            </a:lvl7pPr>
            <a:lvl8pPr lvl="7" rtl="0">
              <a:spcBef>
                <a:spcPts val="0"/>
              </a:spcBef>
              <a:buNone/>
              <a:defRPr sz="2400" i="1">
                <a:latin typeface="Open Sans"/>
                <a:ea typeface="Open Sans"/>
                <a:cs typeface="Open Sans"/>
                <a:sym typeface="Open Sans"/>
              </a:defRPr>
            </a:lvl8pPr>
            <a:lvl9pPr lvl="8" rtl="0">
              <a:spcBef>
                <a:spcPts val="0"/>
              </a:spcBef>
              <a:buNone/>
              <a:defRPr sz="2400" i="1">
                <a:latin typeface="Open Sans"/>
                <a:ea typeface="Open Sans"/>
                <a:cs typeface="Open Sans"/>
                <a:sym typeface="Open Sans"/>
              </a:defRPr>
            </a:lvl9pPr>
          </a:lstStyle>
          <a:p>
            <a:endParaRPr/>
          </a:p>
        </p:txBody>
      </p:sp>
      <p:sp>
        <p:nvSpPr>
          <p:cNvPr id="349" name="Shape 349"/>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
        <p:nvSpPr>
          <p:cNvPr id="350" name="Shape 350"/>
          <p:cNvSpPr/>
          <p:nvPr/>
        </p:nvSpPr>
        <p:spPr>
          <a:xfrm>
            <a:off x="0" y="0"/>
            <a:ext cx="6094499" cy="6858000"/>
          </a:xfrm>
          <a:prstGeom prst="rect">
            <a:avLst/>
          </a:prstGeom>
          <a:solidFill>
            <a:srgbClr val="F3F3F3"/>
          </a:solidFill>
          <a:ln>
            <a:noFill/>
          </a:ln>
        </p:spPr>
        <p:txBody>
          <a:bodyPr lIns="121875" tIns="121875" rIns="121875" bIns="121875" anchor="ctr" anchorCtr="0">
            <a:noAutofit/>
          </a:bodyPr>
          <a:lstStyle/>
          <a:p>
            <a:pPr lvl="0" algn="ctr" rtl="0">
              <a:lnSpc>
                <a:spcPct val="150000"/>
              </a:lnSpc>
              <a:spcBef>
                <a:spcPts val="0"/>
              </a:spcBef>
              <a:buNone/>
            </a:pPr>
            <a:r>
              <a:rPr lang="en-US" sz="1900">
                <a:solidFill>
                  <a:srgbClr val="FFFFFF"/>
                </a:solidFill>
              </a:rPr>
              <a:t>Position Image completely over this grey box.</a:t>
            </a:r>
          </a:p>
          <a:p>
            <a:pPr lvl="0" algn="ctr" rtl="0">
              <a:lnSpc>
                <a:spcPct val="150000"/>
              </a:lnSpc>
              <a:spcBef>
                <a:spcPts val="0"/>
              </a:spcBef>
              <a:buNone/>
            </a:pPr>
            <a:r>
              <a:rPr lang="en-US" sz="1900">
                <a:solidFill>
                  <a:srgbClr val="FFFFFF"/>
                </a:solidFill>
              </a:rPr>
              <a:t>It is exactly ½ width of the page so use guides to ensure this box is covered.</a:t>
            </a:r>
          </a:p>
          <a:p>
            <a:pPr lvl="0" algn="ctr" rtl="0">
              <a:lnSpc>
                <a:spcPct val="150000"/>
              </a:lnSpc>
              <a:spcBef>
                <a:spcPts val="0"/>
              </a:spcBef>
              <a:buNone/>
            </a:pPr>
            <a:endParaRPr sz="1900">
              <a:solidFill>
                <a:srgbClr val="FFFFFF"/>
              </a:solidFill>
            </a:endParaRPr>
          </a:p>
          <a:p>
            <a:pPr lvl="0" algn="ctr" rtl="0">
              <a:lnSpc>
                <a:spcPct val="150000"/>
              </a:lnSpc>
              <a:spcBef>
                <a:spcPts val="0"/>
              </a:spcBef>
              <a:buNone/>
            </a:pPr>
            <a:r>
              <a:rPr lang="en-US" sz="1900">
                <a:solidFill>
                  <a:srgbClr val="FFFFFF"/>
                </a:solidFill>
              </a:rPr>
              <a:t>Image ratio:</a:t>
            </a:r>
          </a:p>
          <a:p>
            <a:pPr lvl="0" algn="ctr" rtl="0">
              <a:lnSpc>
                <a:spcPct val="150000"/>
              </a:lnSpc>
              <a:spcBef>
                <a:spcPts val="0"/>
              </a:spcBef>
              <a:buNone/>
            </a:pPr>
            <a:r>
              <a:rPr lang="en-US" sz="1900">
                <a:solidFill>
                  <a:srgbClr val="FFFFFF"/>
                </a:solidFill>
              </a:rPr>
              <a:t>960 x 1080 pixels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Image - Wide">
    <p:spTree>
      <p:nvGrpSpPr>
        <p:cNvPr id="1" name="Shape 351"/>
        <p:cNvGrpSpPr/>
        <p:nvPr/>
      </p:nvGrpSpPr>
      <p:grpSpPr>
        <a:xfrm>
          <a:off x="0" y="0"/>
          <a:ext cx="0" cy="0"/>
          <a:chOff x="0" y="0"/>
          <a:chExt cx="0" cy="0"/>
        </a:xfrm>
      </p:grpSpPr>
      <p:sp>
        <p:nvSpPr>
          <p:cNvPr id="352" name="Shape 352"/>
          <p:cNvSpPr/>
          <p:nvPr/>
        </p:nvSpPr>
        <p:spPr>
          <a:xfrm>
            <a:off x="0" y="0"/>
            <a:ext cx="9141600" cy="6858000"/>
          </a:xfrm>
          <a:prstGeom prst="rect">
            <a:avLst/>
          </a:prstGeom>
          <a:solidFill>
            <a:srgbClr val="F3F3F3"/>
          </a:solidFill>
          <a:ln>
            <a:noFill/>
          </a:ln>
        </p:spPr>
        <p:txBody>
          <a:bodyPr lIns="121875" tIns="121875" rIns="121875" bIns="121875" anchor="ctr" anchorCtr="0">
            <a:noAutofit/>
          </a:bodyPr>
          <a:lstStyle/>
          <a:p>
            <a:pPr lvl="0" algn="ctr" rtl="0">
              <a:lnSpc>
                <a:spcPct val="150000"/>
              </a:lnSpc>
              <a:spcBef>
                <a:spcPts val="0"/>
              </a:spcBef>
              <a:buNone/>
            </a:pPr>
            <a:r>
              <a:rPr lang="en-US" sz="1900">
                <a:solidFill>
                  <a:srgbClr val="FFFFFF"/>
                </a:solidFill>
              </a:rPr>
              <a:t>Position Image completely over this grey box.</a:t>
            </a:r>
          </a:p>
          <a:p>
            <a:pPr lvl="0" algn="ctr" rtl="0">
              <a:lnSpc>
                <a:spcPct val="150000"/>
              </a:lnSpc>
              <a:spcBef>
                <a:spcPts val="0"/>
              </a:spcBef>
              <a:buNone/>
            </a:pPr>
            <a:endParaRPr sz="1900">
              <a:solidFill>
                <a:srgbClr val="FFFFFF"/>
              </a:solidFill>
            </a:endParaRPr>
          </a:p>
          <a:p>
            <a:pPr lvl="0" algn="ctr" rtl="0">
              <a:lnSpc>
                <a:spcPct val="150000"/>
              </a:lnSpc>
              <a:spcBef>
                <a:spcPts val="0"/>
              </a:spcBef>
              <a:buNone/>
            </a:pPr>
            <a:r>
              <a:rPr lang="en-US" sz="1900">
                <a:solidFill>
                  <a:srgbClr val="FFFFFF"/>
                </a:solidFill>
              </a:rPr>
              <a:t>Image ratio is 4:3</a:t>
            </a:r>
          </a:p>
          <a:p>
            <a:pPr lvl="0" algn="ctr" rtl="0">
              <a:lnSpc>
                <a:spcPct val="150000"/>
              </a:lnSpc>
              <a:spcBef>
                <a:spcPts val="0"/>
              </a:spcBef>
              <a:buNone/>
            </a:pPr>
            <a:r>
              <a:rPr lang="en-US" sz="1900">
                <a:solidFill>
                  <a:srgbClr val="FFFFFF"/>
                </a:solidFill>
              </a:rPr>
              <a:t>1440 x 900 pixels</a:t>
            </a:r>
          </a:p>
        </p:txBody>
      </p:sp>
      <p:sp>
        <p:nvSpPr>
          <p:cNvPr id="353" name="Shape 353"/>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
        <p:nvSpPr>
          <p:cNvPr id="354" name="Shape 354"/>
          <p:cNvSpPr txBox="1">
            <a:spLocks noGrp="1"/>
          </p:cNvSpPr>
          <p:nvPr>
            <p:ph type="subTitle" idx="1"/>
          </p:nvPr>
        </p:nvSpPr>
        <p:spPr>
          <a:xfrm>
            <a:off x="9387254" y="918966"/>
            <a:ext cx="2456700" cy="5020500"/>
          </a:xfrm>
          <a:prstGeom prst="rect">
            <a:avLst/>
          </a:prstGeom>
          <a:noFill/>
          <a:ln>
            <a:noFill/>
          </a:ln>
        </p:spPr>
        <p:txBody>
          <a:bodyPr lIns="121875" tIns="121875" rIns="121875" bIns="121875" anchor="ctr" anchorCtr="0"/>
          <a:lstStyle>
            <a:lvl1pPr lvl="0" rtl="0">
              <a:lnSpc>
                <a:spcPct val="150000"/>
              </a:lnSpc>
              <a:spcBef>
                <a:spcPts val="0"/>
              </a:spcBef>
              <a:buNone/>
              <a:defRPr sz="1900">
                <a:solidFill>
                  <a:srgbClr val="75787B"/>
                </a:solidFill>
                <a:latin typeface="Open Sans"/>
                <a:ea typeface="Open Sans"/>
                <a:cs typeface="Open Sans"/>
                <a:sym typeface="Open Sans"/>
              </a:defRPr>
            </a:lvl1pPr>
            <a:lvl2pPr lvl="1" rtl="0">
              <a:lnSpc>
                <a:spcPct val="150000"/>
              </a:lnSpc>
              <a:spcBef>
                <a:spcPts val="0"/>
              </a:spcBef>
              <a:buNone/>
              <a:defRPr sz="2400" i="1">
                <a:latin typeface="Open Sans"/>
                <a:ea typeface="Open Sans"/>
                <a:cs typeface="Open Sans"/>
                <a:sym typeface="Open Sans"/>
              </a:defRPr>
            </a:lvl2pPr>
            <a:lvl3pPr lvl="2" rtl="0">
              <a:lnSpc>
                <a:spcPct val="150000"/>
              </a:lnSpc>
              <a:spcBef>
                <a:spcPts val="0"/>
              </a:spcBef>
              <a:buNone/>
              <a:defRPr sz="2400" i="1">
                <a:latin typeface="Open Sans"/>
                <a:ea typeface="Open Sans"/>
                <a:cs typeface="Open Sans"/>
                <a:sym typeface="Open Sans"/>
              </a:defRPr>
            </a:lvl3pPr>
            <a:lvl4pPr lvl="3" rtl="0">
              <a:lnSpc>
                <a:spcPct val="150000"/>
              </a:lnSpc>
              <a:spcBef>
                <a:spcPts val="0"/>
              </a:spcBef>
              <a:buNone/>
              <a:defRPr sz="2400" i="1">
                <a:latin typeface="Open Sans"/>
                <a:ea typeface="Open Sans"/>
                <a:cs typeface="Open Sans"/>
                <a:sym typeface="Open Sans"/>
              </a:defRPr>
            </a:lvl4pPr>
            <a:lvl5pPr lvl="4" rtl="0">
              <a:lnSpc>
                <a:spcPct val="150000"/>
              </a:lnSpc>
              <a:spcBef>
                <a:spcPts val="0"/>
              </a:spcBef>
              <a:buNone/>
              <a:defRPr sz="2400" i="1">
                <a:latin typeface="Open Sans"/>
                <a:ea typeface="Open Sans"/>
                <a:cs typeface="Open Sans"/>
                <a:sym typeface="Open Sans"/>
              </a:defRPr>
            </a:lvl5pPr>
            <a:lvl6pPr lvl="5" rtl="0">
              <a:lnSpc>
                <a:spcPct val="150000"/>
              </a:lnSpc>
              <a:spcBef>
                <a:spcPts val="0"/>
              </a:spcBef>
              <a:buNone/>
              <a:defRPr sz="2400" i="1">
                <a:latin typeface="Open Sans"/>
                <a:ea typeface="Open Sans"/>
                <a:cs typeface="Open Sans"/>
                <a:sym typeface="Open Sans"/>
              </a:defRPr>
            </a:lvl6pPr>
            <a:lvl7pPr lvl="6" rtl="0">
              <a:lnSpc>
                <a:spcPct val="150000"/>
              </a:lnSpc>
              <a:spcBef>
                <a:spcPts val="0"/>
              </a:spcBef>
              <a:buNone/>
              <a:defRPr sz="2400" i="1">
                <a:latin typeface="Open Sans"/>
                <a:ea typeface="Open Sans"/>
                <a:cs typeface="Open Sans"/>
                <a:sym typeface="Open Sans"/>
              </a:defRPr>
            </a:lvl7pPr>
            <a:lvl8pPr lvl="7" rtl="0">
              <a:lnSpc>
                <a:spcPct val="150000"/>
              </a:lnSpc>
              <a:spcBef>
                <a:spcPts val="0"/>
              </a:spcBef>
              <a:buNone/>
              <a:defRPr sz="2400" i="1">
                <a:latin typeface="Open Sans"/>
                <a:ea typeface="Open Sans"/>
                <a:cs typeface="Open Sans"/>
                <a:sym typeface="Open Sans"/>
              </a:defRPr>
            </a:lvl8pPr>
            <a:lvl9pPr lvl="8" rtl="0">
              <a:lnSpc>
                <a:spcPct val="150000"/>
              </a:lnSpc>
              <a:spcBef>
                <a:spcPts val="0"/>
              </a:spcBef>
              <a:buNone/>
              <a:defRPr sz="2400" i="1">
                <a:latin typeface="Open Sans"/>
                <a:ea typeface="Open Sans"/>
                <a:cs typeface="Open Sans"/>
                <a:sym typeface="Open Sans"/>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End + Intro Title Card">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Shape 356"/>
          <p:cNvSpPr txBox="1">
            <a:spLocks noGrp="1"/>
          </p:cNvSpPr>
          <p:nvPr>
            <p:ph type="sldNum" idx="12"/>
          </p:nvPr>
        </p:nvSpPr>
        <p:spPr>
          <a:xfrm>
            <a:off x="11406084" y="6333134"/>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
        <p:nvSpPr>
          <p:cNvPr id="357" name="Shape 357"/>
          <p:cNvSpPr txBox="1">
            <a:spLocks noGrp="1"/>
          </p:cNvSpPr>
          <p:nvPr>
            <p:ph type="subTitle" idx="1"/>
          </p:nvPr>
        </p:nvSpPr>
        <p:spPr>
          <a:xfrm>
            <a:off x="876305" y="5469933"/>
            <a:ext cx="5032200" cy="1024500"/>
          </a:xfrm>
          <a:prstGeom prst="rect">
            <a:avLst/>
          </a:prstGeom>
          <a:noFill/>
          <a:ln>
            <a:noFill/>
          </a:ln>
        </p:spPr>
        <p:txBody>
          <a:bodyPr lIns="121875" tIns="121875" rIns="121875" bIns="121875" anchor="ctr" anchorCtr="0"/>
          <a:lstStyle>
            <a:lvl1pPr lvl="0" rtl="0">
              <a:spcBef>
                <a:spcPts val="0"/>
              </a:spcBef>
              <a:buNone/>
              <a:defRPr sz="2100">
                <a:solidFill>
                  <a:srgbClr val="75787B"/>
                </a:solidFill>
                <a:latin typeface="Roboto"/>
                <a:ea typeface="Roboto"/>
                <a:cs typeface="Roboto"/>
                <a:sym typeface="Roboto"/>
              </a:defRPr>
            </a:lvl1pPr>
            <a:lvl2pPr lvl="1" rtl="0">
              <a:spcBef>
                <a:spcPts val="0"/>
              </a:spcBef>
              <a:buNone/>
              <a:defRPr sz="1900"/>
            </a:lvl2pPr>
            <a:lvl3pPr lvl="2" rtl="0">
              <a:spcBef>
                <a:spcPts val="0"/>
              </a:spcBef>
              <a:buNone/>
              <a:defRPr sz="1900"/>
            </a:lvl3pPr>
            <a:lvl4pPr lvl="3" rtl="0">
              <a:spcBef>
                <a:spcPts val="0"/>
              </a:spcBef>
              <a:buNone/>
              <a:defRPr sz="1900"/>
            </a:lvl4pPr>
            <a:lvl5pPr lvl="4" rtl="0">
              <a:spcBef>
                <a:spcPts val="0"/>
              </a:spcBef>
              <a:buNone/>
              <a:defRPr sz="1900"/>
            </a:lvl5pPr>
            <a:lvl6pPr lvl="5" rtl="0">
              <a:spcBef>
                <a:spcPts val="0"/>
              </a:spcBef>
              <a:buNone/>
              <a:defRPr sz="1900"/>
            </a:lvl6pPr>
            <a:lvl7pPr lvl="6" rtl="0">
              <a:spcBef>
                <a:spcPts val="0"/>
              </a:spcBef>
              <a:buNone/>
              <a:defRPr sz="1900"/>
            </a:lvl7pPr>
            <a:lvl8pPr lvl="7" rtl="0">
              <a:spcBef>
                <a:spcPts val="0"/>
              </a:spcBef>
              <a:buNone/>
              <a:defRPr sz="1900"/>
            </a:lvl8pPr>
            <a:lvl9pPr lvl="8" rtl="0">
              <a:spcBef>
                <a:spcPts val="0"/>
              </a:spcBef>
              <a:buNone/>
              <a:defRPr sz="1900"/>
            </a:lvl9pPr>
          </a:lstStyle>
          <a:p>
            <a:endParaRPr/>
          </a:p>
        </p:txBody>
      </p:sp>
      <p:sp>
        <p:nvSpPr>
          <p:cNvPr id="358" name="Shape 358"/>
          <p:cNvSpPr txBox="1">
            <a:spLocks noGrp="1"/>
          </p:cNvSpPr>
          <p:nvPr>
            <p:ph type="title"/>
          </p:nvPr>
        </p:nvSpPr>
        <p:spPr>
          <a:xfrm>
            <a:off x="648164" y="1387733"/>
            <a:ext cx="8268600" cy="4082400"/>
          </a:xfrm>
          <a:prstGeom prst="rect">
            <a:avLst/>
          </a:prstGeom>
          <a:noFill/>
          <a:ln>
            <a:noFill/>
          </a:ln>
        </p:spPr>
        <p:txBody>
          <a:bodyPr lIns="121875" tIns="121875" rIns="121875" bIns="121875" anchor="ctr" anchorCtr="0"/>
          <a:lstStyle>
            <a:lvl1pPr lvl="0" rtl="0">
              <a:spcBef>
                <a:spcPts val="0"/>
              </a:spcBef>
              <a:buNone/>
              <a:defRPr sz="6400" b="0">
                <a:solidFill>
                  <a:srgbClr val="75787B"/>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Body Slide with Title">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54574" y="293666"/>
            <a:ext cx="11339700" cy="800100"/>
          </a:xfrm>
          <a:prstGeom prst="rect">
            <a:avLst/>
          </a:prstGeom>
          <a:noFill/>
          <a:ln>
            <a:noFill/>
          </a:ln>
        </p:spPr>
        <p:txBody>
          <a:bodyPr lIns="121875" tIns="121875" rIns="121875" bIns="121875" anchor="t" anchorCtr="0"/>
          <a:lstStyle>
            <a:lvl1pPr lvl="0" rtl="0">
              <a:spcBef>
                <a:spcPts val="0"/>
              </a:spcBef>
              <a:buNone/>
              <a:defRPr sz="3200" b="0">
                <a:solidFill>
                  <a:srgbClr val="75787B"/>
                </a:solidFill>
                <a:latin typeface="Roboto"/>
                <a:ea typeface="Roboto"/>
                <a:cs typeface="Roboto"/>
                <a:sym typeface="Roboto"/>
              </a:defRPr>
            </a:lvl1pPr>
            <a:lvl2pPr lvl="1" rtl="0">
              <a:spcBef>
                <a:spcPts val="0"/>
              </a:spcBef>
              <a:buNone/>
              <a:defRPr sz="6400" b="0"/>
            </a:lvl2pPr>
            <a:lvl3pPr lvl="2" rtl="0">
              <a:spcBef>
                <a:spcPts val="0"/>
              </a:spcBef>
              <a:buNone/>
              <a:defRPr sz="6400" b="0"/>
            </a:lvl3pPr>
            <a:lvl4pPr lvl="3" rtl="0">
              <a:spcBef>
                <a:spcPts val="0"/>
              </a:spcBef>
              <a:buNone/>
              <a:defRPr sz="6400" b="0"/>
            </a:lvl4pPr>
            <a:lvl5pPr lvl="4" rtl="0">
              <a:spcBef>
                <a:spcPts val="0"/>
              </a:spcBef>
              <a:buNone/>
              <a:defRPr sz="6400" b="0"/>
            </a:lvl5pPr>
            <a:lvl6pPr lvl="5" rtl="0">
              <a:spcBef>
                <a:spcPts val="0"/>
              </a:spcBef>
              <a:buNone/>
              <a:defRPr sz="6400" b="0"/>
            </a:lvl6pPr>
            <a:lvl7pPr lvl="6" rtl="0">
              <a:spcBef>
                <a:spcPts val="0"/>
              </a:spcBef>
              <a:buNone/>
              <a:defRPr sz="6400" b="0"/>
            </a:lvl7pPr>
            <a:lvl8pPr lvl="7" rtl="0">
              <a:spcBef>
                <a:spcPts val="0"/>
              </a:spcBef>
              <a:buNone/>
              <a:defRPr sz="6400" b="0"/>
            </a:lvl8pPr>
            <a:lvl9pPr lvl="8" rtl="0">
              <a:spcBef>
                <a:spcPts val="0"/>
              </a:spcBef>
              <a:buNone/>
              <a:defRPr sz="6400" b="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0"/>
        <p:cNvGrpSpPr/>
        <p:nvPr/>
      </p:nvGrpSpPr>
      <p:grpSpPr>
        <a:xfrm>
          <a:off x="0" y="0"/>
          <a:ext cx="0" cy="0"/>
          <a:chOff x="0" y="0"/>
          <a:chExt cx="0" cy="0"/>
        </a:xfrm>
      </p:grpSpPr>
      <p:sp>
        <p:nvSpPr>
          <p:cNvPr id="371" name="Shape 371"/>
          <p:cNvSpPr/>
          <p:nvPr/>
        </p:nvSpPr>
        <p:spPr>
          <a:xfrm>
            <a:off x="1" y="6400800"/>
            <a:ext cx="12188700"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1" y="6334316"/>
            <a:ext cx="12188700" cy="66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73" name="Shape 373"/>
          <p:cNvSpPr txBox="1">
            <a:spLocks noGrp="1"/>
          </p:cNvSpPr>
          <p:nvPr>
            <p:ph type="ctrTitle"/>
          </p:nvPr>
        </p:nvSpPr>
        <p:spPr>
          <a:xfrm>
            <a:off x="1096994" y="758952"/>
            <a:ext cx="10055700" cy="35661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74" name="Shape 374"/>
          <p:cNvSpPr txBox="1">
            <a:spLocks noGrp="1"/>
          </p:cNvSpPr>
          <p:nvPr>
            <p:ph type="subTitle" idx="1"/>
          </p:nvPr>
        </p:nvSpPr>
        <p:spPr>
          <a:xfrm>
            <a:off x="1099764" y="4455620"/>
            <a:ext cx="10055700" cy="11433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3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3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3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3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3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3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3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3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3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375" name="Shape 375"/>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76" name="Shape 376"/>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cxnSp>
        <p:nvCxnSpPr>
          <p:cNvPr id="378" name="Shape 378"/>
          <p:cNvCxnSpPr/>
          <p:nvPr/>
        </p:nvCxnSpPr>
        <p:spPr>
          <a:xfrm>
            <a:off x="1207343" y="4343400"/>
            <a:ext cx="98727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096994" y="286602"/>
            <a:ext cx="10055700" cy="1450800"/>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1" name="Shape 381"/>
          <p:cNvSpPr txBox="1">
            <a:spLocks noGrp="1"/>
          </p:cNvSpPr>
          <p:nvPr>
            <p:ph type="body" idx="1"/>
          </p:nvPr>
        </p:nvSpPr>
        <p:spPr>
          <a:xfrm>
            <a:off x="1096994" y="1845733"/>
            <a:ext cx="10055700" cy="40233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382" name="Shape 382"/>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83" name="Shape 383"/>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84" name="Shape 384"/>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96994" y="286602"/>
            <a:ext cx="10055700" cy="1450800"/>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7" name="Shape 387"/>
          <p:cNvSpPr txBox="1">
            <a:spLocks noGrp="1"/>
          </p:cNvSpPr>
          <p:nvPr>
            <p:ph type="body" idx="1"/>
          </p:nvPr>
        </p:nvSpPr>
        <p:spPr>
          <a:xfrm>
            <a:off x="1096994" y="1845733"/>
            <a:ext cx="4936200" cy="40233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388" name="Shape 388"/>
          <p:cNvSpPr txBox="1">
            <a:spLocks noGrp="1"/>
          </p:cNvSpPr>
          <p:nvPr>
            <p:ph type="body" idx="2"/>
          </p:nvPr>
        </p:nvSpPr>
        <p:spPr>
          <a:xfrm>
            <a:off x="6216300" y="1845734"/>
            <a:ext cx="4936200" cy="40233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389" name="Shape 389"/>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90" name="Shape 390"/>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91" name="Shape 391"/>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096994" y="286602"/>
            <a:ext cx="10055700" cy="1450800"/>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4" name="Shape 394"/>
          <p:cNvSpPr txBox="1">
            <a:spLocks noGrp="1"/>
          </p:cNvSpPr>
          <p:nvPr>
            <p:ph type="body" idx="1"/>
          </p:nvPr>
        </p:nvSpPr>
        <p:spPr>
          <a:xfrm>
            <a:off x="1096994" y="1846051"/>
            <a:ext cx="4936200" cy="735900"/>
          </a:xfrm>
          <a:prstGeom prst="rect">
            <a:avLst/>
          </a:prstGeom>
          <a:noFill/>
          <a:ln>
            <a:noFill/>
          </a:ln>
        </p:spPr>
        <p:txBody>
          <a:bodyPr lIns="91425" tIns="91425" rIns="91425" bIns="91425" anchor="ctr" anchorCtr="0"/>
          <a:lstStyle>
            <a:lvl1pPr marL="0" lvl="0" indent="0" rtl="0">
              <a:spcBef>
                <a:spcPts val="0"/>
              </a:spcBef>
              <a:buClr>
                <a:schemeClr val="dk2"/>
              </a:buClr>
              <a:buFont typeface="Calibri"/>
              <a:buNone/>
              <a:defRPr sz="2000" b="0" cap="none">
                <a:solidFill>
                  <a:schemeClr val="dk2"/>
                </a:solidFill>
              </a:defRPr>
            </a:lvl1pPr>
            <a:lvl2pPr marL="457200" lvl="1" indent="0" rtl="0">
              <a:spcBef>
                <a:spcPts val="0"/>
              </a:spcBef>
              <a:buFont typeface="Calibri"/>
              <a:buNone/>
              <a:defRPr sz="2000" b="1"/>
            </a:lvl2pPr>
            <a:lvl3pPr marL="914400" lvl="2" indent="0" rtl="0">
              <a:spcBef>
                <a:spcPts val="0"/>
              </a:spcBef>
              <a:buFont typeface="Calibri"/>
              <a:buNone/>
              <a:defRPr sz="19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395" name="Shape 395"/>
          <p:cNvSpPr txBox="1">
            <a:spLocks noGrp="1"/>
          </p:cNvSpPr>
          <p:nvPr>
            <p:ph type="body" idx="2"/>
          </p:nvPr>
        </p:nvSpPr>
        <p:spPr>
          <a:xfrm>
            <a:off x="1096994" y="2582334"/>
            <a:ext cx="4936200" cy="32868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396" name="Shape 396"/>
          <p:cNvSpPr txBox="1">
            <a:spLocks noGrp="1"/>
          </p:cNvSpPr>
          <p:nvPr>
            <p:ph type="body" idx="3"/>
          </p:nvPr>
        </p:nvSpPr>
        <p:spPr>
          <a:xfrm>
            <a:off x="6216300" y="1846051"/>
            <a:ext cx="4936200" cy="735900"/>
          </a:xfrm>
          <a:prstGeom prst="rect">
            <a:avLst/>
          </a:prstGeom>
          <a:noFill/>
          <a:ln>
            <a:noFill/>
          </a:ln>
        </p:spPr>
        <p:txBody>
          <a:bodyPr lIns="91425" tIns="91425" rIns="91425" bIns="91425" anchor="ctr" anchorCtr="0"/>
          <a:lstStyle>
            <a:lvl1pPr marL="0" lvl="0" indent="0" rtl="0">
              <a:spcBef>
                <a:spcPts val="0"/>
              </a:spcBef>
              <a:buClr>
                <a:schemeClr val="dk2"/>
              </a:buClr>
              <a:buFont typeface="Calibri"/>
              <a:buNone/>
              <a:defRPr sz="2000" b="0" cap="none">
                <a:solidFill>
                  <a:schemeClr val="dk2"/>
                </a:solidFill>
              </a:defRPr>
            </a:lvl1pPr>
            <a:lvl2pPr marL="457200" lvl="1" indent="0" rtl="0">
              <a:spcBef>
                <a:spcPts val="0"/>
              </a:spcBef>
              <a:buFont typeface="Calibri"/>
              <a:buNone/>
              <a:defRPr sz="2000" b="1"/>
            </a:lvl2pPr>
            <a:lvl3pPr marL="914400" lvl="2" indent="0" rtl="0">
              <a:spcBef>
                <a:spcPts val="0"/>
              </a:spcBef>
              <a:buFont typeface="Calibri"/>
              <a:buNone/>
              <a:defRPr sz="19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397" name="Shape 397"/>
          <p:cNvSpPr txBox="1">
            <a:spLocks noGrp="1"/>
          </p:cNvSpPr>
          <p:nvPr>
            <p:ph type="body" idx="4"/>
          </p:nvPr>
        </p:nvSpPr>
        <p:spPr>
          <a:xfrm>
            <a:off x="6216300" y="2582333"/>
            <a:ext cx="4936200" cy="32868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398" name="Shape 398"/>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399" name="Shape 399"/>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00" name="Shape 400"/>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91"/>
        <p:cNvGrpSpPr/>
        <p:nvPr/>
      </p:nvGrpSpPr>
      <p:grpSpPr>
        <a:xfrm>
          <a:off x="0" y="0"/>
          <a:ext cx="0" cy="0"/>
          <a:chOff x="0" y="0"/>
          <a:chExt cx="0" cy="0"/>
        </a:xfrm>
      </p:grpSpPr>
      <p:sp>
        <p:nvSpPr>
          <p:cNvPr id="92" name="Shape 92"/>
          <p:cNvSpPr/>
          <p:nvPr/>
        </p:nvSpPr>
        <p:spPr>
          <a:xfrm>
            <a:off x="10310946" y="6522528"/>
            <a:ext cx="274755" cy="36575"/>
          </a:xfrm>
          <a:prstGeom prst="rect">
            <a:avLst/>
          </a:prstGeom>
          <a:solidFill>
            <a:schemeClr val="accent1"/>
          </a:solidFill>
          <a:ln>
            <a:noFill/>
          </a:ln>
        </p:spPr>
        <p:txBody>
          <a:bodyPr lIns="91425" tIns="45700" rIns="91425" bIns="45700" anchor="t" anchorCtr="0">
            <a:noAutofit/>
          </a:bodyPr>
          <a:lstStyle/>
          <a:p>
            <a:pPr lvl="0">
              <a:spcBef>
                <a:spcPts val="0"/>
              </a:spcBef>
              <a:buNone/>
            </a:pPr>
            <a:endParaRPr/>
          </a:p>
        </p:txBody>
      </p:sp>
      <p:sp>
        <p:nvSpPr>
          <p:cNvPr id="93" name="Shape 93"/>
          <p:cNvSpPr/>
          <p:nvPr/>
        </p:nvSpPr>
        <p:spPr>
          <a:xfrm>
            <a:off x="11132107" y="6522528"/>
            <a:ext cx="273301" cy="36575"/>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94" name="Shape 94"/>
          <p:cNvSpPr/>
          <p:nvPr/>
        </p:nvSpPr>
        <p:spPr>
          <a:xfrm>
            <a:off x="11405410" y="6522528"/>
            <a:ext cx="274755" cy="36575"/>
          </a:xfrm>
          <a:prstGeom prst="rect">
            <a:avLst/>
          </a:prstGeom>
          <a:solidFill>
            <a:srgbClr val="C9CDCD"/>
          </a:solidFill>
          <a:ln>
            <a:noFill/>
          </a:ln>
        </p:spPr>
        <p:txBody>
          <a:bodyPr lIns="91425" tIns="45700" rIns="91425" bIns="45700" anchor="t" anchorCtr="0">
            <a:noAutofit/>
          </a:bodyPr>
          <a:lstStyle/>
          <a:p>
            <a:pPr lvl="0">
              <a:spcBef>
                <a:spcPts val="0"/>
              </a:spcBef>
              <a:buNone/>
            </a:pPr>
            <a:endParaRPr/>
          </a:p>
        </p:txBody>
      </p:sp>
      <p:sp>
        <p:nvSpPr>
          <p:cNvPr id="95" name="Shape 95"/>
          <p:cNvSpPr/>
          <p:nvPr/>
        </p:nvSpPr>
        <p:spPr>
          <a:xfrm>
            <a:off x="10585703" y="6522528"/>
            <a:ext cx="274755" cy="36575"/>
          </a:xfrm>
          <a:prstGeom prst="rect">
            <a:avLst/>
          </a:pr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96" name="Shape 96"/>
          <p:cNvSpPr/>
          <p:nvPr/>
        </p:nvSpPr>
        <p:spPr>
          <a:xfrm>
            <a:off x="10860459" y="6522528"/>
            <a:ext cx="272574" cy="36575"/>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97" name="Shape 97"/>
          <p:cNvSpPr txBox="1">
            <a:spLocks noGrp="1"/>
          </p:cNvSpPr>
          <p:nvPr>
            <p:ph type="title"/>
          </p:nvPr>
        </p:nvSpPr>
        <p:spPr>
          <a:xfrm>
            <a:off x="507870" y="274637"/>
            <a:ext cx="11158668" cy="502603"/>
          </a:xfrm>
          <a:prstGeom prst="rect">
            <a:avLst/>
          </a:prstGeom>
          <a:noFill/>
          <a:ln>
            <a:noFill/>
          </a:ln>
        </p:spPr>
        <p:txBody>
          <a:bodyPr lIns="91425" tIns="91425" rIns="91425" bIns="91425" anchor="b" anchorCtr="0"/>
          <a:lstStyle>
            <a:lvl1pPr lvl="0" algn="l" rtl="0">
              <a:spcBef>
                <a:spcPts val="0"/>
              </a:spcBef>
              <a:buClr>
                <a:schemeClr val="dk1"/>
              </a:buClr>
              <a:buFont typeface="Open Sans"/>
              <a:buNone/>
              <a:defRPr sz="2800">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401"/>
        <p:cNvGrpSpPr/>
        <p:nvPr/>
      </p:nvGrpSpPr>
      <p:grpSpPr>
        <a:xfrm>
          <a:off x="0" y="0"/>
          <a:ext cx="0" cy="0"/>
          <a:chOff x="0" y="0"/>
          <a:chExt cx="0" cy="0"/>
        </a:xfrm>
      </p:grpSpPr>
      <p:sp>
        <p:nvSpPr>
          <p:cNvPr id="402" name="Shape 402"/>
          <p:cNvSpPr/>
          <p:nvPr/>
        </p:nvSpPr>
        <p:spPr>
          <a:xfrm>
            <a:off x="3174" y="6400800"/>
            <a:ext cx="12185699"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14" y="6334316"/>
            <a:ext cx="12185699" cy="63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04" name="Shape 404"/>
          <p:cNvSpPr txBox="1">
            <a:spLocks noGrp="1"/>
          </p:cNvSpPr>
          <p:nvPr>
            <p:ph type="title"/>
          </p:nvPr>
        </p:nvSpPr>
        <p:spPr>
          <a:xfrm>
            <a:off x="1096994" y="758952"/>
            <a:ext cx="10055700" cy="3566100"/>
          </a:xfrm>
          <a:prstGeom prst="rect">
            <a:avLst/>
          </a:prstGeom>
          <a:noFill/>
          <a:ln>
            <a:noFill/>
          </a:ln>
        </p:spPr>
        <p:txBody>
          <a:bodyPr lIns="91425" tIns="91425" rIns="91425" bIns="91425" anchor="b" anchorCtr="0"/>
          <a:lstStyle>
            <a:lvl1pPr lvl="0" rtl="0">
              <a:lnSpc>
                <a:spcPct val="85000"/>
              </a:lnSpc>
              <a:spcBef>
                <a:spcPts val="0"/>
              </a:spcBef>
              <a:defRPr sz="8000" b="0">
                <a:solidFill>
                  <a:srgbClr val="26262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5" name="Shape 405"/>
          <p:cNvSpPr txBox="1">
            <a:spLocks noGrp="1"/>
          </p:cNvSpPr>
          <p:nvPr>
            <p:ph type="body" idx="1"/>
          </p:nvPr>
        </p:nvSpPr>
        <p:spPr>
          <a:xfrm>
            <a:off x="1096994" y="4453128"/>
            <a:ext cx="10055700" cy="1143300"/>
          </a:xfrm>
          <a:prstGeom prst="rect">
            <a:avLst/>
          </a:prstGeom>
          <a:noFill/>
          <a:ln>
            <a:noFill/>
          </a:ln>
        </p:spPr>
        <p:txBody>
          <a:bodyPr lIns="91425" tIns="91425" rIns="91425" bIns="91425" anchor="t" anchorCtr="0"/>
          <a:lstStyle>
            <a:lvl1pPr marL="0" lvl="0" indent="0" rtl="0">
              <a:spcBef>
                <a:spcPts val="0"/>
              </a:spcBef>
              <a:buClr>
                <a:schemeClr val="dk2"/>
              </a:buClr>
              <a:buFont typeface="Calibri"/>
              <a:buNone/>
              <a:defRPr sz="2400" cap="none">
                <a:solidFill>
                  <a:schemeClr val="dk2"/>
                </a:solidFill>
                <a:latin typeface="Calibri"/>
                <a:ea typeface="Calibri"/>
                <a:cs typeface="Calibri"/>
                <a:sym typeface="Calibri"/>
              </a:defRPr>
            </a:lvl1pPr>
            <a:lvl2pPr marL="457200" lvl="1" indent="0" rtl="0">
              <a:spcBef>
                <a:spcPts val="0"/>
              </a:spcBef>
              <a:buClr>
                <a:srgbClr val="888888"/>
              </a:buClr>
              <a:buFont typeface="Calibri"/>
              <a:buNone/>
              <a:defRPr sz="19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500">
                <a:solidFill>
                  <a:srgbClr val="888888"/>
                </a:solidFill>
              </a:defRPr>
            </a:lvl4pPr>
            <a:lvl5pPr marL="1828800" lvl="4" indent="0" rtl="0">
              <a:spcBef>
                <a:spcPts val="0"/>
              </a:spcBef>
              <a:buClr>
                <a:srgbClr val="888888"/>
              </a:buClr>
              <a:buFont typeface="Calibri"/>
              <a:buNone/>
              <a:defRPr sz="1500">
                <a:solidFill>
                  <a:srgbClr val="888888"/>
                </a:solidFill>
              </a:defRPr>
            </a:lvl5pPr>
            <a:lvl6pPr marL="2286000" lvl="5" indent="0" rtl="0">
              <a:spcBef>
                <a:spcPts val="0"/>
              </a:spcBef>
              <a:buClr>
                <a:srgbClr val="888888"/>
              </a:buClr>
              <a:buFont typeface="Calibri"/>
              <a:buNone/>
              <a:defRPr sz="1500">
                <a:solidFill>
                  <a:srgbClr val="888888"/>
                </a:solidFill>
              </a:defRPr>
            </a:lvl6pPr>
            <a:lvl7pPr marL="2743200" lvl="6" indent="0" rtl="0">
              <a:spcBef>
                <a:spcPts val="0"/>
              </a:spcBef>
              <a:buClr>
                <a:srgbClr val="888888"/>
              </a:buClr>
              <a:buFont typeface="Calibri"/>
              <a:buNone/>
              <a:defRPr sz="1500">
                <a:solidFill>
                  <a:srgbClr val="888888"/>
                </a:solidFill>
              </a:defRPr>
            </a:lvl7pPr>
            <a:lvl8pPr marL="3200400" lvl="7" indent="0" rtl="0">
              <a:spcBef>
                <a:spcPts val="0"/>
              </a:spcBef>
              <a:buClr>
                <a:srgbClr val="888888"/>
              </a:buClr>
              <a:buFont typeface="Calibri"/>
              <a:buNone/>
              <a:defRPr sz="1500">
                <a:solidFill>
                  <a:srgbClr val="888888"/>
                </a:solidFill>
              </a:defRPr>
            </a:lvl8pPr>
            <a:lvl9pPr marL="3657600" lvl="8" indent="0" rtl="0">
              <a:spcBef>
                <a:spcPts val="0"/>
              </a:spcBef>
              <a:buClr>
                <a:srgbClr val="888888"/>
              </a:buClr>
              <a:buFont typeface="Calibri"/>
              <a:buNone/>
              <a:defRPr sz="1500">
                <a:solidFill>
                  <a:srgbClr val="888888"/>
                </a:solidFill>
              </a:defRPr>
            </a:lvl9pPr>
          </a:lstStyle>
          <a:p>
            <a:endParaRPr/>
          </a:p>
        </p:txBody>
      </p:sp>
      <p:sp>
        <p:nvSpPr>
          <p:cNvPr id="406" name="Shape 406"/>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07" name="Shape 407"/>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08" name="Shape 408"/>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cxnSp>
        <p:nvCxnSpPr>
          <p:cNvPr id="409" name="Shape 409"/>
          <p:cNvCxnSpPr/>
          <p:nvPr/>
        </p:nvCxnSpPr>
        <p:spPr>
          <a:xfrm>
            <a:off x="1207343" y="4343400"/>
            <a:ext cx="98727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096994" y="286602"/>
            <a:ext cx="10055700" cy="1450800"/>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2" name="Shape 412"/>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5"/>
        <p:cNvGrpSpPr/>
        <p:nvPr/>
      </p:nvGrpSpPr>
      <p:grpSpPr>
        <a:xfrm>
          <a:off x="0" y="0"/>
          <a:ext cx="0" cy="0"/>
          <a:chOff x="0" y="0"/>
          <a:chExt cx="0" cy="0"/>
        </a:xfrm>
      </p:grpSpPr>
      <p:sp>
        <p:nvSpPr>
          <p:cNvPr id="416" name="Shape 416"/>
          <p:cNvSpPr/>
          <p:nvPr/>
        </p:nvSpPr>
        <p:spPr>
          <a:xfrm>
            <a:off x="3174" y="6400800"/>
            <a:ext cx="12185699"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14" y="6334316"/>
            <a:ext cx="12185699" cy="63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18" name="Shape 418"/>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19" name="Shape 419"/>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20" name="Shape 420"/>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1"/>
        <p:cNvGrpSpPr/>
        <p:nvPr/>
      </p:nvGrpSpPr>
      <p:grpSpPr>
        <a:xfrm>
          <a:off x="0" y="0"/>
          <a:ext cx="0" cy="0"/>
          <a:chOff x="0" y="0"/>
          <a:chExt cx="0" cy="0"/>
        </a:xfrm>
      </p:grpSpPr>
      <p:sp>
        <p:nvSpPr>
          <p:cNvPr id="422" name="Shape 422"/>
          <p:cNvSpPr/>
          <p:nvPr/>
        </p:nvSpPr>
        <p:spPr>
          <a:xfrm>
            <a:off x="15" y="0"/>
            <a:ext cx="4049700" cy="68580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4039018" y="0"/>
            <a:ext cx="63900"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24" name="Shape 424"/>
          <p:cNvSpPr txBox="1">
            <a:spLocks noGrp="1"/>
          </p:cNvSpPr>
          <p:nvPr>
            <p:ph type="title"/>
          </p:nvPr>
        </p:nvSpPr>
        <p:spPr>
          <a:xfrm>
            <a:off x="457080" y="594358"/>
            <a:ext cx="3199499" cy="2286000"/>
          </a:xfrm>
          <a:prstGeom prst="rect">
            <a:avLst/>
          </a:prstGeom>
          <a:noFill/>
          <a:ln>
            <a:noFill/>
          </a:ln>
        </p:spPr>
        <p:txBody>
          <a:bodyPr lIns="91425" tIns="91425" rIns="91425" bIns="91425" anchor="b" anchorCtr="0"/>
          <a:lstStyle>
            <a:lvl1pPr lvl="0" rtl="0">
              <a:spcBef>
                <a:spcPts val="0"/>
              </a:spcBef>
              <a:defRPr sz="3600" b="0">
                <a:solidFill>
                  <a:srgbClr val="FFFFFF"/>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5" name="Shape 425"/>
          <p:cNvSpPr txBox="1">
            <a:spLocks noGrp="1"/>
          </p:cNvSpPr>
          <p:nvPr>
            <p:ph type="body" idx="1"/>
          </p:nvPr>
        </p:nvSpPr>
        <p:spPr>
          <a:xfrm>
            <a:off x="4799349" y="731520"/>
            <a:ext cx="6490800" cy="52575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426" name="Shape 426"/>
          <p:cNvSpPr txBox="1">
            <a:spLocks noGrp="1"/>
          </p:cNvSpPr>
          <p:nvPr>
            <p:ph type="body" idx="2"/>
          </p:nvPr>
        </p:nvSpPr>
        <p:spPr>
          <a:xfrm>
            <a:off x="457080" y="2926079"/>
            <a:ext cx="3199499" cy="3379200"/>
          </a:xfrm>
          <a:prstGeom prst="rect">
            <a:avLst/>
          </a:prstGeom>
          <a:noFill/>
          <a:ln>
            <a:noFill/>
          </a:ln>
        </p:spPr>
        <p:txBody>
          <a:bodyPr lIns="91425" tIns="91425" rIns="91425" bIns="91425" anchor="t" anchorCtr="0"/>
          <a:lstStyle>
            <a:lvl1pPr marL="0" lvl="0" indent="0" rtl="0">
              <a:spcBef>
                <a:spcPts val="0"/>
              </a:spcBef>
              <a:buClr>
                <a:srgbClr val="FFFFFF"/>
              </a:buClr>
              <a:buFont typeface="Calibri"/>
              <a:buNone/>
              <a:defRPr sz="1500">
                <a:solidFill>
                  <a:srgbClr val="FFFFFF"/>
                </a:solidFill>
              </a:defRPr>
            </a:lvl1pPr>
            <a:lvl2pPr marL="457200" lvl="1" indent="0" rtl="0">
              <a:spcBef>
                <a:spcPts val="0"/>
              </a:spcBef>
              <a:buFont typeface="Calibri"/>
              <a:buNone/>
              <a:defRPr sz="1200"/>
            </a:lvl2pPr>
            <a:lvl3pPr marL="914400" lvl="2" indent="0" rtl="0">
              <a:spcBef>
                <a:spcPts val="0"/>
              </a:spcBef>
              <a:buFont typeface="Calibri"/>
              <a:buNone/>
              <a:defRPr sz="11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427" name="Shape 427"/>
          <p:cNvSpPr txBox="1">
            <a:spLocks noGrp="1"/>
          </p:cNvSpPr>
          <p:nvPr>
            <p:ph type="dt" idx="10"/>
          </p:nvPr>
        </p:nvSpPr>
        <p:spPr>
          <a:xfrm>
            <a:off x="465390" y="6459785"/>
            <a:ext cx="26178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28" name="Shape 428"/>
          <p:cNvSpPr txBox="1">
            <a:spLocks noGrp="1"/>
          </p:cNvSpPr>
          <p:nvPr>
            <p:ph type="ftr" idx="11"/>
          </p:nvPr>
        </p:nvSpPr>
        <p:spPr>
          <a:xfrm>
            <a:off x="4799349" y="6459785"/>
            <a:ext cx="46473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dk2"/>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29" name="Shape 429"/>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Calibri"/>
                <a:ea typeface="Calibri"/>
                <a:cs typeface="Calibri"/>
                <a:sym typeface="Calibri"/>
              </a:rPr>
              <a:t>‹#›</a:t>
            </a:fld>
            <a:endParaRPr lang="en-US" sz="11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30"/>
        <p:cNvGrpSpPr/>
        <p:nvPr/>
      </p:nvGrpSpPr>
      <p:grpSpPr>
        <a:xfrm>
          <a:off x="0" y="0"/>
          <a:ext cx="0" cy="0"/>
          <a:chOff x="0" y="0"/>
          <a:chExt cx="0" cy="0"/>
        </a:xfrm>
      </p:grpSpPr>
      <p:sp>
        <p:nvSpPr>
          <p:cNvPr id="431" name="Shape 431"/>
          <p:cNvSpPr/>
          <p:nvPr/>
        </p:nvSpPr>
        <p:spPr>
          <a:xfrm>
            <a:off x="0" y="4953000"/>
            <a:ext cx="12185699" cy="19053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32" name="Shape 432"/>
          <p:cNvSpPr/>
          <p:nvPr/>
        </p:nvSpPr>
        <p:spPr>
          <a:xfrm>
            <a:off x="14" y="4915076"/>
            <a:ext cx="12185699" cy="63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33" name="Shape 433"/>
          <p:cNvSpPr txBox="1">
            <a:spLocks noGrp="1"/>
          </p:cNvSpPr>
          <p:nvPr>
            <p:ph type="title"/>
          </p:nvPr>
        </p:nvSpPr>
        <p:spPr>
          <a:xfrm>
            <a:off x="1096994" y="5074919"/>
            <a:ext cx="10110900" cy="822900"/>
          </a:xfrm>
          <a:prstGeom prst="rect">
            <a:avLst/>
          </a:prstGeom>
          <a:noFill/>
          <a:ln>
            <a:noFill/>
          </a:ln>
        </p:spPr>
        <p:txBody>
          <a:bodyPr lIns="91425" tIns="91425" rIns="91425" bIns="91425" anchor="b" anchorCtr="0"/>
          <a:lstStyle>
            <a:lvl1pPr lvl="0" rtl="0">
              <a:spcBef>
                <a:spcPts val="0"/>
              </a:spcBef>
              <a:defRPr sz="3600" b="0">
                <a:solidFill>
                  <a:srgbClr val="FFFFFF"/>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4" name="Shape 434"/>
          <p:cNvSpPr>
            <a:spLocks noGrp="1"/>
          </p:cNvSpPr>
          <p:nvPr>
            <p:ph type="pic" idx="2"/>
          </p:nvPr>
        </p:nvSpPr>
        <p:spPr>
          <a:xfrm>
            <a:off x="14" y="0"/>
            <a:ext cx="12188700" cy="4915200"/>
          </a:xfrm>
          <a:prstGeom prst="rect">
            <a:avLst/>
          </a:prstGeom>
          <a:solidFill>
            <a:srgbClr val="BECAD4"/>
          </a:solidFill>
          <a:ln>
            <a:noFill/>
          </a:ln>
        </p:spPr>
        <p:txBody>
          <a:bodyPr lIns="91425" tIns="91425" rIns="91425" bIns="91425" anchor="t" anchorCtr="0"/>
          <a:lstStyle>
            <a:lvl1pPr marL="0" marR="0" lvl="0" indent="0" algn="l" rtl="0">
              <a:spcBef>
                <a:spcPts val="0"/>
              </a:spcBef>
              <a:buClr>
                <a:srgbClr val="FFFFFF"/>
              </a:buClr>
              <a:buSzPct val="46875"/>
              <a:buFont typeface="Calibri"/>
              <a:buNone/>
              <a:defRPr sz="3200" b="0" i="0" u="none" strike="noStrike" cap="none">
                <a:solidFill>
                  <a:srgbClr val="FFFFFF"/>
                </a:solidFill>
                <a:latin typeface="Calibri"/>
                <a:ea typeface="Calibri"/>
                <a:cs typeface="Calibri"/>
                <a:sym typeface="Calibri"/>
              </a:defRPr>
            </a:lvl1pPr>
            <a:lvl2pPr marL="457200" marR="0" lvl="1" indent="0" algn="l" rtl="0">
              <a:spcBef>
                <a:spcPts val="0"/>
              </a:spcBef>
              <a:buClr>
                <a:schemeClr val="dk1"/>
              </a:buClr>
              <a:buSzPct val="53571"/>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ct val="62500"/>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ct val="75000"/>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ct val="75000"/>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ct val="75000"/>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ct val="75000"/>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ct val="75000"/>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ct val="75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35" name="Shape 435"/>
          <p:cNvSpPr txBox="1">
            <a:spLocks noGrp="1"/>
          </p:cNvSpPr>
          <p:nvPr>
            <p:ph type="body" idx="1"/>
          </p:nvPr>
        </p:nvSpPr>
        <p:spPr>
          <a:xfrm>
            <a:off x="1096994" y="5907023"/>
            <a:ext cx="10110600" cy="594300"/>
          </a:xfrm>
          <a:prstGeom prst="rect">
            <a:avLst/>
          </a:prstGeom>
          <a:noFill/>
          <a:ln>
            <a:noFill/>
          </a:ln>
        </p:spPr>
        <p:txBody>
          <a:bodyPr lIns="91425" tIns="91425" rIns="91425" bIns="91425" anchor="t" anchorCtr="0"/>
          <a:lstStyle>
            <a:lvl1pPr marL="0" lvl="0" indent="0" rtl="0">
              <a:spcBef>
                <a:spcPts val="0"/>
              </a:spcBef>
              <a:spcAft>
                <a:spcPts val="700"/>
              </a:spcAft>
              <a:buClr>
                <a:srgbClr val="FFFFFF"/>
              </a:buClr>
              <a:buFont typeface="Calibri"/>
              <a:buNone/>
              <a:defRPr sz="1500">
                <a:solidFill>
                  <a:srgbClr val="FFFFFF"/>
                </a:solidFill>
              </a:defRPr>
            </a:lvl1pPr>
            <a:lvl2pPr marL="457200" lvl="1" indent="0" rtl="0">
              <a:spcBef>
                <a:spcPts val="0"/>
              </a:spcBef>
              <a:buFont typeface="Calibri"/>
              <a:buNone/>
              <a:defRPr sz="1200"/>
            </a:lvl2pPr>
            <a:lvl3pPr marL="914400" lvl="2" indent="0" rtl="0">
              <a:spcBef>
                <a:spcPts val="0"/>
              </a:spcBef>
              <a:buFont typeface="Calibri"/>
              <a:buNone/>
              <a:defRPr sz="11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436" name="Shape 436"/>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37" name="Shape 437"/>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38" name="Shape 438"/>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096994" y="286602"/>
            <a:ext cx="10055700" cy="1450800"/>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1" name="Shape 441"/>
          <p:cNvSpPr txBox="1">
            <a:spLocks noGrp="1"/>
          </p:cNvSpPr>
          <p:nvPr>
            <p:ph type="body" idx="1"/>
          </p:nvPr>
        </p:nvSpPr>
        <p:spPr>
          <a:xfrm rot="5400000">
            <a:off x="4113274" y="-1170466"/>
            <a:ext cx="4023300" cy="100557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442" name="Shape 442"/>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43" name="Shape 443"/>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44" name="Shape 444"/>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45"/>
        <p:cNvGrpSpPr/>
        <p:nvPr/>
      </p:nvGrpSpPr>
      <p:grpSpPr>
        <a:xfrm>
          <a:off x="0" y="0"/>
          <a:ext cx="0" cy="0"/>
          <a:chOff x="0" y="0"/>
          <a:chExt cx="0" cy="0"/>
        </a:xfrm>
      </p:grpSpPr>
      <p:sp>
        <p:nvSpPr>
          <p:cNvPr id="446" name="Shape 446"/>
          <p:cNvSpPr/>
          <p:nvPr/>
        </p:nvSpPr>
        <p:spPr>
          <a:xfrm>
            <a:off x="3174" y="6400800"/>
            <a:ext cx="12185699"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47" name="Shape 447"/>
          <p:cNvSpPr/>
          <p:nvPr/>
        </p:nvSpPr>
        <p:spPr>
          <a:xfrm>
            <a:off x="14" y="6334316"/>
            <a:ext cx="12185699" cy="63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8" name="Shape 448"/>
          <p:cNvSpPr txBox="1">
            <a:spLocks noGrp="1"/>
          </p:cNvSpPr>
          <p:nvPr>
            <p:ph type="title"/>
          </p:nvPr>
        </p:nvSpPr>
        <p:spPr>
          <a:xfrm rot="5400000">
            <a:off x="7156843" y="1978302"/>
            <a:ext cx="5760000" cy="2628000"/>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9" name="Shape 449"/>
          <p:cNvSpPr txBox="1">
            <a:spLocks noGrp="1"/>
          </p:cNvSpPr>
          <p:nvPr>
            <p:ph type="body" idx="1"/>
          </p:nvPr>
        </p:nvSpPr>
        <p:spPr>
          <a:xfrm rot="5400000">
            <a:off x="1824017" y="-573947"/>
            <a:ext cx="5760000" cy="7732500"/>
          </a:xfrm>
          <a:prstGeom prst="rect">
            <a:avLst/>
          </a:prstGeom>
          <a:noFill/>
          <a:ln>
            <a:noFill/>
          </a:ln>
        </p:spPr>
        <p:txBody>
          <a:bodyPr lIns="91425" tIns="91425" rIns="91425" bIns="91425" anchor="t" anchorCtr="0"/>
          <a:lstStyle>
            <a:lvl1pPr marL="88900" lvl="0" indent="50800" algn="l" rtl="0">
              <a:lnSpc>
                <a:spcPct val="90000"/>
              </a:lnSpc>
              <a:spcBef>
                <a:spcPts val="1200"/>
              </a:spcBef>
              <a:spcAft>
                <a:spcPts val="300"/>
              </a:spcAft>
              <a:buClr>
                <a:schemeClr val="accent1"/>
              </a:buClr>
              <a:buFont typeface="Calibri"/>
              <a:buChar char=" "/>
              <a:defRPr sz="2000">
                <a:solidFill>
                  <a:srgbClr val="3F3F3F"/>
                </a:solidFill>
                <a:latin typeface="Calibri"/>
                <a:ea typeface="Calibri"/>
                <a:cs typeface="Calibri"/>
                <a:sym typeface="Calibri"/>
              </a:defRPr>
            </a:lvl1pPr>
            <a:lvl2pPr marL="393700" lvl="1" indent="-88900" algn="l" rtl="0">
              <a:lnSpc>
                <a:spcPct val="90000"/>
              </a:lnSpc>
              <a:spcBef>
                <a:spcPts val="300"/>
              </a:spcBef>
              <a:spcAft>
                <a:spcPts val="400"/>
              </a:spcAft>
              <a:buClr>
                <a:schemeClr val="accent1"/>
              </a:buClr>
              <a:buFont typeface="Calibri"/>
              <a:buChar char="◦"/>
              <a:defRPr sz="1900">
                <a:solidFill>
                  <a:srgbClr val="3F3F3F"/>
                </a:solidFill>
                <a:latin typeface="Calibri"/>
                <a:ea typeface="Calibri"/>
                <a:cs typeface="Calibri"/>
                <a:sym typeface="Calibri"/>
              </a:defRPr>
            </a:lvl2pPr>
            <a:lvl3pPr marL="558800" lvl="2" indent="-889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3pPr>
            <a:lvl4pPr marL="749300" lvl="3" indent="-1016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4pPr>
            <a:lvl5pPr marL="927100" lvl="4" indent="-762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5pPr>
            <a:lvl6pPr marL="1104900" lvl="5"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6pPr>
            <a:lvl7pPr marL="1308100" lvl="6"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7pPr>
            <a:lvl8pPr marL="1511300" lvl="7" indent="-1524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8pPr>
            <a:lvl9pPr marL="1689100" lvl="8" indent="-127000" algn="l" rtl="0">
              <a:lnSpc>
                <a:spcPct val="90000"/>
              </a:lnSpc>
              <a:spcBef>
                <a:spcPts val="300"/>
              </a:spcBef>
              <a:spcAft>
                <a:spcPts val="400"/>
              </a:spcAft>
              <a:buClr>
                <a:schemeClr val="accent1"/>
              </a:buClr>
              <a:buFont typeface="Calibri"/>
              <a:buChar char="◦"/>
              <a:defRPr sz="1500">
                <a:solidFill>
                  <a:srgbClr val="3F3F3F"/>
                </a:solidFill>
                <a:latin typeface="Calibri"/>
                <a:ea typeface="Calibri"/>
                <a:cs typeface="Calibri"/>
                <a:sym typeface="Calibri"/>
              </a:defRPr>
            </a:lvl9pPr>
          </a:lstStyle>
          <a:p>
            <a:endParaRPr/>
          </a:p>
        </p:txBody>
      </p:sp>
      <p:sp>
        <p:nvSpPr>
          <p:cNvPr id="450" name="Shape 450"/>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51" name="Shape 451"/>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FFFFFF"/>
                </a:solidFill>
                <a:latin typeface="Calibri"/>
                <a:ea typeface="Calibri"/>
                <a:cs typeface="Calibri"/>
                <a:sym typeface="Calibri"/>
              </a:defRPr>
            </a:lvl1pPr>
            <a:lvl2pPr marL="457200" marR="0" lvl="1" indent="0" algn="l" rtl="0">
              <a:spcBef>
                <a:spcPts val="0"/>
              </a:spcBef>
              <a:defRPr sz="1900" b="0" i="0" u="none" strike="noStrike" cap="none">
                <a:solidFill>
                  <a:schemeClr val="dk1"/>
                </a:solidFill>
                <a:latin typeface="Calibri"/>
                <a:ea typeface="Calibri"/>
                <a:cs typeface="Calibri"/>
                <a:sym typeface="Calibri"/>
              </a:defRPr>
            </a:lvl2pPr>
            <a:lvl3pPr marL="914400" marR="0" lvl="2" indent="0" algn="l" rtl="0">
              <a:spcBef>
                <a:spcPts val="0"/>
              </a:spcBef>
              <a:defRPr sz="1900" b="0" i="0" u="none" strike="noStrike" cap="none">
                <a:solidFill>
                  <a:schemeClr val="dk1"/>
                </a:solidFill>
                <a:latin typeface="Calibri"/>
                <a:ea typeface="Calibri"/>
                <a:cs typeface="Calibri"/>
                <a:sym typeface="Calibri"/>
              </a:defRPr>
            </a:lvl3pPr>
            <a:lvl4pPr marL="1371600" marR="0" lvl="3" indent="0" algn="l" rtl="0">
              <a:spcBef>
                <a:spcPts val="0"/>
              </a:spcBef>
              <a:defRPr sz="1900" b="0" i="0" u="none" strike="noStrike" cap="none">
                <a:solidFill>
                  <a:schemeClr val="dk1"/>
                </a:solidFill>
                <a:latin typeface="Calibri"/>
                <a:ea typeface="Calibri"/>
                <a:cs typeface="Calibri"/>
                <a:sym typeface="Calibri"/>
              </a:defRPr>
            </a:lvl4pPr>
            <a:lvl5pPr marL="1828800" marR="0" lvl="4" indent="0" algn="l" rtl="0">
              <a:spcBef>
                <a:spcPts val="0"/>
              </a:spcBef>
              <a:defRPr sz="1900" b="0" i="0" u="none" strike="noStrike" cap="none">
                <a:solidFill>
                  <a:schemeClr val="dk1"/>
                </a:solidFill>
                <a:latin typeface="Calibri"/>
                <a:ea typeface="Calibri"/>
                <a:cs typeface="Calibri"/>
                <a:sym typeface="Calibri"/>
              </a:defRPr>
            </a:lvl5pPr>
            <a:lvl6pPr marL="2286000" marR="0" lvl="5" indent="0" algn="l" rtl="0">
              <a:spcBef>
                <a:spcPts val="0"/>
              </a:spcBef>
              <a:defRPr sz="1900" b="0" i="0" u="none" strike="noStrike" cap="none">
                <a:solidFill>
                  <a:schemeClr val="dk1"/>
                </a:solidFill>
                <a:latin typeface="Calibri"/>
                <a:ea typeface="Calibri"/>
                <a:cs typeface="Calibri"/>
                <a:sym typeface="Calibri"/>
              </a:defRPr>
            </a:lvl6pPr>
            <a:lvl7pPr marL="2743200" marR="0" lvl="6" indent="0" algn="l" rtl="0">
              <a:spcBef>
                <a:spcPts val="0"/>
              </a:spcBef>
              <a:defRPr sz="1900" b="0" i="0" u="none" strike="noStrike" cap="none">
                <a:solidFill>
                  <a:schemeClr val="dk1"/>
                </a:solidFill>
                <a:latin typeface="Calibri"/>
                <a:ea typeface="Calibri"/>
                <a:cs typeface="Calibri"/>
                <a:sym typeface="Calibri"/>
              </a:defRPr>
            </a:lvl7pPr>
            <a:lvl8pPr marL="3200400" marR="0" lvl="7" indent="0" algn="l" rtl="0">
              <a:spcBef>
                <a:spcPts val="0"/>
              </a:spcBef>
              <a:defRPr sz="1900" b="0" i="0" u="none" strike="noStrike" cap="none">
                <a:solidFill>
                  <a:schemeClr val="dk1"/>
                </a:solidFill>
                <a:latin typeface="Calibri"/>
                <a:ea typeface="Calibri"/>
                <a:cs typeface="Calibri"/>
                <a:sym typeface="Calibri"/>
              </a:defRPr>
            </a:lvl8pPr>
            <a:lvl9pPr marL="3657600"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52" name="Shape 452"/>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57"/>
        <p:cNvGrpSpPr/>
        <p:nvPr/>
      </p:nvGrpSpPr>
      <p:grpSpPr>
        <a:xfrm>
          <a:off x="0" y="0"/>
          <a:ext cx="0" cy="0"/>
          <a:chOff x="0" y="0"/>
          <a:chExt cx="0" cy="0"/>
        </a:xfrm>
      </p:grpSpPr>
      <p:sp>
        <p:nvSpPr>
          <p:cNvPr id="458" name="Shape 458"/>
          <p:cNvSpPr txBox="1">
            <a:spLocks noGrp="1"/>
          </p:cNvSpPr>
          <p:nvPr>
            <p:ph type="ctrTitle"/>
          </p:nvPr>
        </p:nvSpPr>
        <p:spPr>
          <a:xfrm>
            <a:off x="415502" y="992766"/>
            <a:ext cx="11357700" cy="2736900"/>
          </a:xfrm>
          <a:prstGeom prst="rect">
            <a:avLst/>
          </a:prstGeom>
        </p:spPr>
        <p:txBody>
          <a:bodyPr lIns="121875" tIns="121875" rIns="121875" bIns="121875" anchor="b" anchorCtr="0"/>
          <a:lstStyle>
            <a:lvl1pPr lvl="0" algn="ctr" rtl="0">
              <a:spcBef>
                <a:spcPts val="0"/>
              </a:spcBef>
              <a:buSzPct val="100000"/>
              <a:defRPr sz="6900"/>
            </a:lvl1pPr>
            <a:lvl2pPr lvl="1" algn="ctr" rtl="0">
              <a:spcBef>
                <a:spcPts val="0"/>
              </a:spcBef>
              <a:buSzPct val="100000"/>
              <a:defRPr sz="6900"/>
            </a:lvl2pPr>
            <a:lvl3pPr lvl="2" algn="ctr" rtl="0">
              <a:spcBef>
                <a:spcPts val="0"/>
              </a:spcBef>
              <a:buSzPct val="100000"/>
              <a:defRPr sz="6900"/>
            </a:lvl3pPr>
            <a:lvl4pPr lvl="3" algn="ctr" rtl="0">
              <a:spcBef>
                <a:spcPts val="0"/>
              </a:spcBef>
              <a:buSzPct val="100000"/>
              <a:defRPr sz="6900"/>
            </a:lvl4pPr>
            <a:lvl5pPr lvl="4" algn="ctr" rtl="0">
              <a:spcBef>
                <a:spcPts val="0"/>
              </a:spcBef>
              <a:buSzPct val="100000"/>
              <a:defRPr sz="6900"/>
            </a:lvl5pPr>
            <a:lvl6pPr lvl="5" algn="ctr" rtl="0">
              <a:spcBef>
                <a:spcPts val="0"/>
              </a:spcBef>
              <a:buSzPct val="100000"/>
              <a:defRPr sz="6900"/>
            </a:lvl6pPr>
            <a:lvl7pPr lvl="6" algn="ctr" rtl="0">
              <a:spcBef>
                <a:spcPts val="0"/>
              </a:spcBef>
              <a:buSzPct val="100000"/>
              <a:defRPr sz="6900"/>
            </a:lvl7pPr>
            <a:lvl8pPr lvl="7" algn="ctr" rtl="0">
              <a:spcBef>
                <a:spcPts val="0"/>
              </a:spcBef>
              <a:buSzPct val="100000"/>
              <a:defRPr sz="6900"/>
            </a:lvl8pPr>
            <a:lvl9pPr lvl="8" algn="ctr" rtl="0">
              <a:spcBef>
                <a:spcPts val="0"/>
              </a:spcBef>
              <a:buSzPct val="100000"/>
              <a:defRPr sz="6900"/>
            </a:lvl9pPr>
          </a:lstStyle>
          <a:p>
            <a:endParaRPr/>
          </a:p>
        </p:txBody>
      </p:sp>
      <p:sp>
        <p:nvSpPr>
          <p:cNvPr id="459" name="Shape 459"/>
          <p:cNvSpPr txBox="1">
            <a:spLocks noGrp="1"/>
          </p:cNvSpPr>
          <p:nvPr>
            <p:ph type="subTitle" idx="1"/>
          </p:nvPr>
        </p:nvSpPr>
        <p:spPr>
          <a:xfrm>
            <a:off x="415491" y="3778833"/>
            <a:ext cx="11357700" cy="1056900"/>
          </a:xfrm>
          <a:prstGeom prst="rect">
            <a:avLst/>
          </a:prstGeom>
        </p:spPr>
        <p:txBody>
          <a:bodyPr lIns="121875" tIns="121875" rIns="121875" bIns="121875" anchor="t" anchorCtr="0"/>
          <a:lstStyle>
            <a:lvl1pPr lvl="0" algn="ctr" rtl="0">
              <a:lnSpc>
                <a:spcPct val="100000"/>
              </a:lnSpc>
              <a:spcBef>
                <a:spcPts val="0"/>
              </a:spcBef>
              <a:spcAft>
                <a:spcPts val="0"/>
              </a:spcAft>
              <a:buSzPct val="100000"/>
              <a:buNone/>
              <a:defRPr sz="3700"/>
            </a:lvl1pPr>
            <a:lvl2pPr lvl="1" algn="ctr" rtl="0">
              <a:lnSpc>
                <a:spcPct val="100000"/>
              </a:lnSpc>
              <a:spcBef>
                <a:spcPts val="0"/>
              </a:spcBef>
              <a:spcAft>
                <a:spcPts val="0"/>
              </a:spcAft>
              <a:buSzPct val="100000"/>
              <a:buNone/>
              <a:defRPr sz="3700"/>
            </a:lvl2pPr>
            <a:lvl3pPr lvl="2" algn="ctr" rtl="0">
              <a:lnSpc>
                <a:spcPct val="100000"/>
              </a:lnSpc>
              <a:spcBef>
                <a:spcPts val="0"/>
              </a:spcBef>
              <a:spcAft>
                <a:spcPts val="0"/>
              </a:spcAft>
              <a:buSzPct val="100000"/>
              <a:buNone/>
              <a:defRPr sz="3700"/>
            </a:lvl3pPr>
            <a:lvl4pPr lvl="3" algn="ctr" rtl="0">
              <a:lnSpc>
                <a:spcPct val="100000"/>
              </a:lnSpc>
              <a:spcBef>
                <a:spcPts val="0"/>
              </a:spcBef>
              <a:spcAft>
                <a:spcPts val="0"/>
              </a:spcAft>
              <a:buSzPct val="100000"/>
              <a:buNone/>
              <a:defRPr sz="3700"/>
            </a:lvl4pPr>
            <a:lvl5pPr lvl="4" algn="ctr" rtl="0">
              <a:lnSpc>
                <a:spcPct val="100000"/>
              </a:lnSpc>
              <a:spcBef>
                <a:spcPts val="0"/>
              </a:spcBef>
              <a:spcAft>
                <a:spcPts val="0"/>
              </a:spcAft>
              <a:buSzPct val="100000"/>
              <a:buNone/>
              <a:defRPr sz="3700"/>
            </a:lvl5pPr>
            <a:lvl6pPr lvl="5" algn="ctr" rtl="0">
              <a:lnSpc>
                <a:spcPct val="100000"/>
              </a:lnSpc>
              <a:spcBef>
                <a:spcPts val="0"/>
              </a:spcBef>
              <a:spcAft>
                <a:spcPts val="0"/>
              </a:spcAft>
              <a:buSzPct val="100000"/>
              <a:buNone/>
              <a:defRPr sz="3700"/>
            </a:lvl6pPr>
            <a:lvl7pPr lvl="6" algn="ctr" rtl="0">
              <a:lnSpc>
                <a:spcPct val="100000"/>
              </a:lnSpc>
              <a:spcBef>
                <a:spcPts val="0"/>
              </a:spcBef>
              <a:spcAft>
                <a:spcPts val="0"/>
              </a:spcAft>
              <a:buSzPct val="100000"/>
              <a:buNone/>
              <a:defRPr sz="3700"/>
            </a:lvl7pPr>
            <a:lvl8pPr lvl="7" algn="ctr" rtl="0">
              <a:lnSpc>
                <a:spcPct val="100000"/>
              </a:lnSpc>
              <a:spcBef>
                <a:spcPts val="0"/>
              </a:spcBef>
              <a:spcAft>
                <a:spcPts val="0"/>
              </a:spcAft>
              <a:buSzPct val="100000"/>
              <a:buNone/>
              <a:defRPr sz="3700"/>
            </a:lvl8pPr>
            <a:lvl9pPr lvl="8" algn="ctr" rtl="0">
              <a:lnSpc>
                <a:spcPct val="100000"/>
              </a:lnSpc>
              <a:spcBef>
                <a:spcPts val="0"/>
              </a:spcBef>
              <a:spcAft>
                <a:spcPts val="0"/>
              </a:spcAft>
              <a:buSzPct val="100000"/>
              <a:buNone/>
              <a:defRPr sz="3700"/>
            </a:lvl9pPr>
          </a:lstStyle>
          <a:p>
            <a:endParaRPr/>
          </a:p>
        </p:txBody>
      </p:sp>
      <p:sp>
        <p:nvSpPr>
          <p:cNvPr id="460" name="Shape 460"/>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15491" y="2867800"/>
            <a:ext cx="11357700" cy="1122300"/>
          </a:xfrm>
          <a:prstGeom prst="rect">
            <a:avLst/>
          </a:prstGeom>
        </p:spPr>
        <p:txBody>
          <a:bodyPr lIns="121875" tIns="121875" rIns="121875" bIns="12187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463" name="Shape 463"/>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15491" y="593366"/>
            <a:ext cx="11357700" cy="763500"/>
          </a:xfrm>
          <a:prstGeom prst="rect">
            <a:avLst/>
          </a:prstGeom>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6" name="Shape 466"/>
          <p:cNvSpPr txBox="1">
            <a:spLocks noGrp="1"/>
          </p:cNvSpPr>
          <p:nvPr>
            <p:ph type="body" idx="1"/>
          </p:nvPr>
        </p:nvSpPr>
        <p:spPr>
          <a:xfrm>
            <a:off x="415491" y="1536633"/>
            <a:ext cx="11357700" cy="4555200"/>
          </a:xfrm>
          <a:prstGeom prst="rect">
            <a:avLst/>
          </a:prstGeom>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7" name="Shape 467"/>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Slide">
    <p:spTree>
      <p:nvGrpSpPr>
        <p:cNvPr id="1" name="Shape 98"/>
        <p:cNvGrpSpPr/>
        <p:nvPr/>
      </p:nvGrpSpPr>
      <p:grpSpPr>
        <a:xfrm>
          <a:off x="0" y="0"/>
          <a:ext cx="0" cy="0"/>
          <a:chOff x="0" y="0"/>
          <a:chExt cx="0" cy="0"/>
        </a:xfrm>
      </p:grpSpPr>
      <p:sp>
        <p:nvSpPr>
          <p:cNvPr id="99" name="Shape 99"/>
          <p:cNvSpPr/>
          <p:nvPr/>
        </p:nvSpPr>
        <p:spPr>
          <a:xfrm>
            <a:off x="0" y="0"/>
            <a:ext cx="12188824" cy="6858000"/>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15491" y="593366"/>
            <a:ext cx="11357700" cy="763500"/>
          </a:xfrm>
          <a:prstGeom prst="rect">
            <a:avLst/>
          </a:prstGeom>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0" name="Shape 470"/>
          <p:cNvSpPr txBox="1">
            <a:spLocks noGrp="1"/>
          </p:cNvSpPr>
          <p:nvPr>
            <p:ph type="body" idx="1"/>
          </p:nvPr>
        </p:nvSpPr>
        <p:spPr>
          <a:xfrm>
            <a:off x="415491" y="1536633"/>
            <a:ext cx="5331900" cy="4555200"/>
          </a:xfrm>
          <a:prstGeom prst="rect">
            <a:avLst/>
          </a:prstGeom>
        </p:spPr>
        <p:txBody>
          <a:bodyPr lIns="121875" tIns="121875" rIns="121875" bIns="121875"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71" name="Shape 471"/>
          <p:cNvSpPr txBox="1">
            <a:spLocks noGrp="1"/>
          </p:cNvSpPr>
          <p:nvPr>
            <p:ph type="body" idx="2"/>
          </p:nvPr>
        </p:nvSpPr>
        <p:spPr>
          <a:xfrm>
            <a:off x="6441522" y="1536633"/>
            <a:ext cx="5331900" cy="4555200"/>
          </a:xfrm>
          <a:prstGeom prst="rect">
            <a:avLst/>
          </a:prstGeom>
        </p:spPr>
        <p:txBody>
          <a:bodyPr lIns="121875" tIns="121875" rIns="121875" bIns="121875"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72" name="Shape 472"/>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15491" y="593366"/>
            <a:ext cx="11357700" cy="763500"/>
          </a:xfrm>
          <a:prstGeom prst="rect">
            <a:avLst/>
          </a:prstGeom>
        </p:spPr>
        <p:txBody>
          <a:bodyPr lIns="121875" tIns="121875" rIns="121875" bIns="1218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5" name="Shape 475"/>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15491" y="740800"/>
            <a:ext cx="3743100" cy="1007700"/>
          </a:xfrm>
          <a:prstGeom prst="rect">
            <a:avLst/>
          </a:prstGeom>
        </p:spPr>
        <p:txBody>
          <a:bodyPr lIns="121875" tIns="121875" rIns="121875" bIns="12187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478" name="Shape 478"/>
          <p:cNvSpPr txBox="1">
            <a:spLocks noGrp="1"/>
          </p:cNvSpPr>
          <p:nvPr>
            <p:ph type="body" idx="1"/>
          </p:nvPr>
        </p:nvSpPr>
        <p:spPr>
          <a:xfrm>
            <a:off x="415491" y="1852800"/>
            <a:ext cx="3743100" cy="4239300"/>
          </a:xfrm>
          <a:prstGeom prst="rect">
            <a:avLst/>
          </a:prstGeom>
        </p:spPr>
        <p:txBody>
          <a:bodyPr lIns="121875" tIns="121875" rIns="121875" bIns="12187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479" name="Shape 479"/>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Main point">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653496" y="600200"/>
            <a:ext cx="8488200" cy="5454300"/>
          </a:xfrm>
          <a:prstGeom prst="rect">
            <a:avLst/>
          </a:prstGeom>
        </p:spPr>
        <p:txBody>
          <a:bodyPr lIns="121875" tIns="121875" rIns="121875" bIns="121875" anchor="ctr"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482" name="Shape 482"/>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3"/>
        <p:cNvGrpSpPr/>
        <p:nvPr/>
      </p:nvGrpSpPr>
      <p:grpSpPr>
        <a:xfrm>
          <a:off x="0" y="0"/>
          <a:ext cx="0" cy="0"/>
          <a:chOff x="0" y="0"/>
          <a:chExt cx="0" cy="0"/>
        </a:xfrm>
      </p:grpSpPr>
      <p:sp>
        <p:nvSpPr>
          <p:cNvPr id="484" name="Shape 484"/>
          <p:cNvSpPr/>
          <p:nvPr/>
        </p:nvSpPr>
        <p:spPr>
          <a:xfrm>
            <a:off x="6094412" y="-166"/>
            <a:ext cx="6094500" cy="6858000"/>
          </a:xfrm>
          <a:prstGeom prst="rect">
            <a:avLst/>
          </a:prstGeom>
          <a:solidFill>
            <a:schemeClr val="lt2"/>
          </a:solidFill>
          <a:ln>
            <a:noFill/>
          </a:ln>
        </p:spPr>
        <p:txBody>
          <a:bodyPr lIns="121875" tIns="121875" rIns="121875" bIns="121875" anchor="ctr" anchorCtr="0">
            <a:noAutofit/>
          </a:bodyPr>
          <a:lstStyle/>
          <a:p>
            <a:pPr lvl="0">
              <a:spcBef>
                <a:spcPts val="0"/>
              </a:spcBef>
              <a:buNone/>
            </a:pPr>
            <a:endParaRPr/>
          </a:p>
        </p:txBody>
      </p:sp>
      <p:sp>
        <p:nvSpPr>
          <p:cNvPr id="485" name="Shape 485"/>
          <p:cNvSpPr txBox="1">
            <a:spLocks noGrp="1"/>
          </p:cNvSpPr>
          <p:nvPr>
            <p:ph type="title"/>
          </p:nvPr>
        </p:nvSpPr>
        <p:spPr>
          <a:xfrm>
            <a:off x="353907" y="1644233"/>
            <a:ext cx="5392200" cy="1976400"/>
          </a:xfrm>
          <a:prstGeom prst="rect">
            <a:avLst/>
          </a:prstGeom>
        </p:spPr>
        <p:txBody>
          <a:bodyPr lIns="121875" tIns="121875" rIns="121875" bIns="121875"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486" name="Shape 486"/>
          <p:cNvSpPr txBox="1">
            <a:spLocks noGrp="1"/>
          </p:cNvSpPr>
          <p:nvPr>
            <p:ph type="subTitle" idx="1"/>
          </p:nvPr>
        </p:nvSpPr>
        <p:spPr>
          <a:xfrm>
            <a:off x="353907" y="3737433"/>
            <a:ext cx="5392200" cy="1646700"/>
          </a:xfrm>
          <a:prstGeom prst="rect">
            <a:avLst/>
          </a:prstGeom>
        </p:spPr>
        <p:txBody>
          <a:bodyPr lIns="121875" tIns="121875" rIns="121875" bIns="12187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87" name="Shape 487"/>
          <p:cNvSpPr txBox="1">
            <a:spLocks noGrp="1"/>
          </p:cNvSpPr>
          <p:nvPr>
            <p:ph type="body" idx="2"/>
          </p:nvPr>
        </p:nvSpPr>
        <p:spPr>
          <a:xfrm>
            <a:off x="6584284" y="965433"/>
            <a:ext cx="5114700" cy="4926900"/>
          </a:xfrm>
          <a:prstGeom prst="rect">
            <a:avLst/>
          </a:prstGeom>
        </p:spPr>
        <p:txBody>
          <a:bodyPr lIns="121875" tIns="121875" rIns="121875" bIns="12187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8" name="Shape 488"/>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Caption">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415491" y="5640766"/>
            <a:ext cx="7996200" cy="806700"/>
          </a:xfrm>
          <a:prstGeom prst="rect">
            <a:avLst/>
          </a:prstGeom>
        </p:spPr>
        <p:txBody>
          <a:bodyPr lIns="121875" tIns="121875" rIns="121875" bIns="121875" anchor="ctr" anchorCtr="0"/>
          <a:lstStyle>
            <a:lvl1pPr lvl="0" rtl="0">
              <a:lnSpc>
                <a:spcPct val="100000"/>
              </a:lnSpc>
              <a:spcBef>
                <a:spcPts val="0"/>
              </a:spcBef>
              <a:spcAft>
                <a:spcPts val="0"/>
              </a:spcAft>
              <a:buNone/>
              <a:defRPr/>
            </a:lvl1pPr>
          </a:lstStyle>
          <a:p>
            <a:endParaRPr/>
          </a:p>
        </p:txBody>
      </p:sp>
      <p:sp>
        <p:nvSpPr>
          <p:cNvPr id="491" name="Shape 491"/>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Big number">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15491" y="1474833"/>
            <a:ext cx="11357700" cy="2618100"/>
          </a:xfrm>
          <a:prstGeom prst="rect">
            <a:avLst/>
          </a:prstGeom>
        </p:spPr>
        <p:txBody>
          <a:bodyPr lIns="121875" tIns="121875" rIns="121875" bIns="121875" anchor="b" anchorCtr="0"/>
          <a:lstStyle>
            <a:lvl1pPr lvl="0" algn="ctr" rtl="0">
              <a:spcBef>
                <a:spcPts val="0"/>
              </a:spcBef>
              <a:buSzPct val="100000"/>
              <a:defRPr sz="16000"/>
            </a:lvl1pPr>
            <a:lvl2pPr lvl="1" algn="ctr" rtl="0">
              <a:spcBef>
                <a:spcPts val="0"/>
              </a:spcBef>
              <a:buSzPct val="100000"/>
              <a:defRPr sz="16000"/>
            </a:lvl2pPr>
            <a:lvl3pPr lvl="2" algn="ctr" rtl="0">
              <a:spcBef>
                <a:spcPts val="0"/>
              </a:spcBef>
              <a:buSzPct val="100000"/>
              <a:defRPr sz="16000"/>
            </a:lvl3pPr>
            <a:lvl4pPr lvl="3" algn="ctr" rtl="0">
              <a:spcBef>
                <a:spcPts val="0"/>
              </a:spcBef>
              <a:buSzPct val="100000"/>
              <a:defRPr sz="16000"/>
            </a:lvl4pPr>
            <a:lvl5pPr lvl="4" algn="ctr" rtl="0">
              <a:spcBef>
                <a:spcPts val="0"/>
              </a:spcBef>
              <a:buSzPct val="100000"/>
              <a:defRPr sz="16000"/>
            </a:lvl5pPr>
            <a:lvl6pPr lvl="5" algn="ctr" rtl="0">
              <a:spcBef>
                <a:spcPts val="0"/>
              </a:spcBef>
              <a:buSzPct val="100000"/>
              <a:defRPr sz="16000"/>
            </a:lvl6pPr>
            <a:lvl7pPr lvl="6" algn="ctr" rtl="0">
              <a:spcBef>
                <a:spcPts val="0"/>
              </a:spcBef>
              <a:buSzPct val="100000"/>
              <a:defRPr sz="16000"/>
            </a:lvl7pPr>
            <a:lvl8pPr lvl="7" algn="ctr" rtl="0">
              <a:spcBef>
                <a:spcPts val="0"/>
              </a:spcBef>
              <a:buSzPct val="100000"/>
              <a:defRPr sz="16000"/>
            </a:lvl8pPr>
            <a:lvl9pPr lvl="8" algn="ctr" rtl="0">
              <a:spcBef>
                <a:spcPts val="0"/>
              </a:spcBef>
              <a:buSzPct val="100000"/>
              <a:defRPr sz="16000"/>
            </a:lvl9pPr>
          </a:lstStyle>
          <a:p>
            <a:endParaRPr/>
          </a:p>
        </p:txBody>
      </p:sp>
      <p:sp>
        <p:nvSpPr>
          <p:cNvPr id="494" name="Shape 494"/>
          <p:cNvSpPr txBox="1">
            <a:spLocks noGrp="1"/>
          </p:cNvSpPr>
          <p:nvPr>
            <p:ph type="body" idx="1"/>
          </p:nvPr>
        </p:nvSpPr>
        <p:spPr>
          <a:xfrm>
            <a:off x="415491" y="4202966"/>
            <a:ext cx="11357700" cy="1734300"/>
          </a:xfrm>
          <a:prstGeom prst="rect">
            <a:avLst/>
          </a:prstGeom>
        </p:spPr>
        <p:txBody>
          <a:bodyPr lIns="121875" tIns="121875" rIns="121875" bIns="12187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95" name="Shape 495"/>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6"/>
        <p:cNvGrpSpPr/>
        <p:nvPr/>
      </p:nvGrpSpPr>
      <p:grpSpPr>
        <a:xfrm>
          <a:off x="0" y="0"/>
          <a:ext cx="0" cy="0"/>
          <a:chOff x="0" y="0"/>
          <a:chExt cx="0" cy="0"/>
        </a:xfrm>
      </p:grpSpPr>
      <p:sp>
        <p:nvSpPr>
          <p:cNvPr id="497" name="Shape 497"/>
          <p:cNvSpPr txBox="1">
            <a:spLocks noGrp="1"/>
          </p:cNvSpPr>
          <p:nvPr>
            <p:ph type="sldNum" idx="12"/>
          </p:nvPr>
        </p:nvSpPr>
        <p:spPr>
          <a:xfrm>
            <a:off x="11293668" y="6217622"/>
            <a:ext cx="731400" cy="524700"/>
          </a:xfrm>
          <a:prstGeom prst="rect">
            <a:avLst/>
          </a:prstGeom>
        </p:spPr>
        <p:txBody>
          <a:bodyPr lIns="121875" tIns="121875" rIns="121875" bIns="1218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image" Target="../media/image4.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heme" Target="../theme/theme4.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6.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07870" y="274637"/>
            <a:ext cx="11158668" cy="50260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Open Sans"/>
              <a:buNone/>
              <a:defRPr sz="28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507868" y="1447800"/>
            <a:ext cx="11152775" cy="4525963"/>
          </a:xfrm>
          <a:prstGeom prst="rect">
            <a:avLst/>
          </a:prstGeom>
          <a:noFill/>
          <a:ln>
            <a:noFill/>
          </a:ln>
        </p:spPr>
        <p:txBody>
          <a:bodyPr lIns="91425" tIns="91425" rIns="91425" bIns="91425" anchor="t" anchorCtr="0"/>
          <a:lstStyle>
            <a:lvl1pPr marL="232745" marR="0" lvl="0" indent="-140670" algn="l" rtl="0">
              <a:spcBef>
                <a:spcPts val="480"/>
              </a:spcBef>
              <a:buClr>
                <a:srgbClr val="777777"/>
              </a:buClr>
              <a:buFont typeface="Arial"/>
              <a:buChar char="●"/>
              <a:defRPr sz="2400" b="0" i="0" u="none" strike="noStrike" cap="none">
                <a:solidFill>
                  <a:srgbClr val="777777"/>
                </a:solidFill>
                <a:latin typeface="Open Sans"/>
                <a:ea typeface="Open Sans"/>
                <a:cs typeface="Open Sans"/>
                <a:sym typeface="Open Sans"/>
              </a:defRPr>
            </a:lvl1pPr>
            <a:lvl2pPr marL="689773" marR="0" lvl="1" indent="-169073" algn="l" rtl="0">
              <a:spcBef>
                <a:spcPts val="400"/>
              </a:spcBef>
              <a:buClr>
                <a:srgbClr val="777777"/>
              </a:buClr>
              <a:buFont typeface="Arial"/>
              <a:buChar char="●"/>
              <a:defRPr sz="2000" b="0" i="0" u="none" strike="noStrike" cap="none">
                <a:solidFill>
                  <a:srgbClr val="777777"/>
                </a:solidFill>
                <a:latin typeface="Open Sans"/>
                <a:ea typeface="Open Sans"/>
                <a:cs typeface="Open Sans"/>
                <a:sym typeface="Open Sans"/>
              </a:defRPr>
            </a:lvl2pPr>
            <a:lvl3pPr marL="1218733" marR="0" lvl="2" indent="-151932" algn="l" rtl="0">
              <a:spcBef>
                <a:spcPts val="400"/>
              </a:spcBef>
              <a:buClr>
                <a:srgbClr val="777777"/>
              </a:buClr>
              <a:buFont typeface="Arial"/>
              <a:buChar char="●"/>
              <a:defRPr sz="2000" b="0" i="0" u="none" strike="noStrike" cap="none">
                <a:solidFill>
                  <a:srgbClr val="777777"/>
                </a:solidFill>
                <a:latin typeface="Open Sans"/>
                <a:ea typeface="Open Sans"/>
                <a:cs typeface="Open Sans"/>
                <a:sym typeface="Open Sans"/>
              </a:defRPr>
            </a:lvl3pPr>
            <a:lvl4pPr marL="1828100" marR="0" lvl="3" indent="-158050" algn="l" rtl="0">
              <a:spcBef>
                <a:spcPts val="360"/>
              </a:spcBef>
              <a:buClr>
                <a:srgbClr val="777777"/>
              </a:buClr>
              <a:buFont typeface="Arial"/>
              <a:buChar char="●"/>
              <a:defRPr sz="1800" b="0" i="0" u="none" strike="noStrike" cap="none">
                <a:solidFill>
                  <a:srgbClr val="777777"/>
                </a:solidFill>
                <a:latin typeface="Open Sans"/>
                <a:ea typeface="Open Sans"/>
                <a:cs typeface="Open Sans"/>
                <a:sym typeface="Open Sans"/>
              </a:defRPr>
            </a:lvl4pPr>
            <a:lvl5pPr marL="2365526" marR="0" lvl="4" indent="-174775" algn="l" rtl="0">
              <a:spcBef>
                <a:spcPts val="360"/>
              </a:spcBef>
              <a:buClr>
                <a:srgbClr val="777777"/>
              </a:buClr>
              <a:buFont typeface="Arial"/>
              <a:buChar char="●"/>
              <a:defRPr sz="1800" b="0" i="0" u="none" strike="noStrike" cap="none">
                <a:solidFill>
                  <a:srgbClr val="777777"/>
                </a:solidFill>
                <a:latin typeface="Open Sans"/>
                <a:ea typeface="Open Sans"/>
                <a:cs typeface="Open Sans"/>
                <a:sym typeface="Open Sans"/>
              </a:defRPr>
            </a:lvl5pPr>
            <a:lvl6pPr marL="3351512" marR="0" lvl="5" indent="-214612" algn="l" rtl="0">
              <a:spcBef>
                <a:spcPts val="540"/>
              </a:spcBef>
              <a:buClr>
                <a:schemeClr val="dk1"/>
              </a:buClr>
              <a:buFont typeface="Arial"/>
              <a:buChar char="●"/>
              <a:defRPr sz="2700" b="0" i="0" u="none" strike="noStrike" cap="none">
                <a:solidFill>
                  <a:schemeClr val="dk1"/>
                </a:solidFill>
                <a:latin typeface="Open Sans"/>
                <a:ea typeface="Open Sans"/>
                <a:cs typeface="Open Sans"/>
                <a:sym typeface="Open Sans"/>
              </a:defRPr>
            </a:lvl6pPr>
            <a:lvl7pPr marL="3960880" marR="0" lvl="6" indent="-214379" algn="l" rtl="0">
              <a:spcBef>
                <a:spcPts val="540"/>
              </a:spcBef>
              <a:buClr>
                <a:schemeClr val="dk1"/>
              </a:buClr>
              <a:buFont typeface="Arial"/>
              <a:buChar char="●"/>
              <a:defRPr sz="2700" b="0" i="0" u="none" strike="noStrike" cap="none">
                <a:solidFill>
                  <a:schemeClr val="dk1"/>
                </a:solidFill>
                <a:latin typeface="Open Sans"/>
                <a:ea typeface="Open Sans"/>
                <a:cs typeface="Open Sans"/>
                <a:sym typeface="Open Sans"/>
              </a:defRPr>
            </a:lvl7pPr>
            <a:lvl8pPr marL="4570247" marR="0" lvl="7" indent="-214147" algn="l" rtl="0">
              <a:spcBef>
                <a:spcPts val="540"/>
              </a:spcBef>
              <a:buClr>
                <a:schemeClr val="dk1"/>
              </a:buClr>
              <a:buFont typeface="Arial"/>
              <a:buChar char="●"/>
              <a:defRPr sz="2700" b="0" i="0" u="none" strike="noStrike" cap="none">
                <a:solidFill>
                  <a:schemeClr val="dk1"/>
                </a:solidFill>
                <a:latin typeface="Open Sans"/>
                <a:ea typeface="Open Sans"/>
                <a:cs typeface="Open Sans"/>
                <a:sym typeface="Open Sans"/>
              </a:defRPr>
            </a:lvl8pPr>
            <a:lvl9pPr marL="5179613" marR="0" lvl="8" indent="-213912" algn="l" rtl="0">
              <a:spcBef>
                <a:spcPts val="540"/>
              </a:spcBef>
              <a:buClr>
                <a:schemeClr val="dk1"/>
              </a:buClr>
              <a:buFont typeface="Arial"/>
              <a:buChar char="●"/>
              <a:defRPr sz="2700" b="0" i="0" u="none" strike="noStrike" cap="none">
                <a:solidFill>
                  <a:schemeClr val="dk1"/>
                </a:solidFill>
                <a:latin typeface="Open Sans"/>
                <a:ea typeface="Open Sans"/>
                <a:cs typeface="Open Sans"/>
                <a:sym typeface="Open Sans"/>
              </a:defRPr>
            </a:lvl9pPr>
          </a:lstStyle>
          <a:p>
            <a:endParaRPr/>
          </a:p>
        </p:txBody>
      </p:sp>
      <p:cxnSp>
        <p:nvCxnSpPr>
          <p:cNvPr id="12" name="Shape 12"/>
          <p:cNvCxnSpPr/>
          <p:nvPr/>
        </p:nvCxnSpPr>
        <p:spPr>
          <a:xfrm>
            <a:off x="0" y="263770"/>
            <a:ext cx="12188824" cy="0"/>
          </a:xfrm>
          <a:prstGeom prst="straightConnector1">
            <a:avLst/>
          </a:prstGeom>
          <a:noFill/>
          <a:ln w="9525" cap="flat" cmpd="sng">
            <a:solidFill>
              <a:srgbClr val="D6D6D6"/>
            </a:solidFill>
            <a:prstDash val="solid"/>
            <a:round/>
            <a:headEnd type="none" w="med" len="med"/>
            <a:tailEnd type="none" w="med" len="med"/>
          </a:ln>
        </p:spPr>
      </p:cxnSp>
      <p:cxnSp>
        <p:nvCxnSpPr>
          <p:cNvPr id="13" name="Shape 13"/>
          <p:cNvCxnSpPr/>
          <p:nvPr/>
        </p:nvCxnSpPr>
        <p:spPr>
          <a:xfrm>
            <a:off x="0" y="6553200"/>
            <a:ext cx="12188824" cy="0"/>
          </a:xfrm>
          <a:prstGeom prst="straightConnector1">
            <a:avLst/>
          </a:prstGeom>
          <a:noFill/>
          <a:ln w="9525" cap="flat" cmpd="sng">
            <a:solidFill>
              <a:srgbClr val="D6D6D6"/>
            </a:solidFill>
            <a:prstDash val="solid"/>
            <a:round/>
            <a:headEnd type="none" w="med" len="med"/>
            <a:tailEnd type="none" w="med" len="med"/>
          </a:ln>
        </p:spPr>
      </p:cxnSp>
      <p:sp>
        <p:nvSpPr>
          <p:cNvPr id="14" name="Shape 14"/>
          <p:cNvSpPr txBox="1"/>
          <p:nvPr/>
        </p:nvSpPr>
        <p:spPr>
          <a:xfrm>
            <a:off x="7823199" y="6635152"/>
            <a:ext cx="3857624" cy="162675"/>
          </a:xfrm>
          <a:prstGeom prst="rect">
            <a:avLst/>
          </a:prstGeom>
          <a:noFill/>
          <a:ln>
            <a:noFill/>
          </a:ln>
        </p:spPr>
        <p:txBody>
          <a:bodyPr lIns="0" tIns="0" rIns="0" bIns="0" anchor="ctr" anchorCtr="0">
            <a:noAutofit/>
          </a:bodyPr>
          <a:lstStyle/>
          <a:p>
            <a:pPr marL="0" marR="0" lvl="0" indent="0" algn="r" rtl="0">
              <a:spcBef>
                <a:spcPts val="0"/>
              </a:spcBef>
              <a:buSzPct val="25000"/>
              <a:buNone/>
            </a:pPr>
            <a:r>
              <a:rPr lang="en-US" sz="900" b="0" i="0" u="none" strike="noStrike" cap="none">
                <a:solidFill>
                  <a:srgbClr val="888888"/>
                </a:solidFill>
                <a:latin typeface="Open Sans"/>
                <a:ea typeface="Open Sans"/>
                <a:cs typeface="Open Sans"/>
                <a:sym typeface="Open Sans"/>
              </a:rPr>
              <a:t>Google confidential | Do not distribute</a:t>
            </a:r>
          </a:p>
        </p:txBody>
      </p:sp>
      <p:pic>
        <p:nvPicPr>
          <p:cNvPr id="15" name="Shape 15"/>
          <p:cNvPicPr preferRelativeResize="0"/>
          <p:nvPr/>
        </p:nvPicPr>
        <p:blipFill>
          <a:blip r:embed="rId11">
            <a:alphaModFix/>
          </a:blip>
          <a:stretch>
            <a:fillRect/>
          </a:stretch>
        </p:blipFill>
        <p:spPr>
          <a:xfrm>
            <a:off x="467389" y="6575114"/>
            <a:ext cx="1397130" cy="268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09441" y="274637"/>
            <a:ext cx="10969943"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3" name="Shape 103"/>
          <p:cNvSpPr txBox="1">
            <a:spLocks noGrp="1"/>
          </p:cNvSpPr>
          <p:nvPr>
            <p:ph type="body" idx="1"/>
          </p:nvPr>
        </p:nvSpPr>
        <p:spPr>
          <a:xfrm>
            <a:off x="609441" y="1600200"/>
            <a:ext cx="10969943" cy="4525963"/>
          </a:xfrm>
          <a:prstGeom prst="rect">
            <a:avLst/>
          </a:prstGeom>
          <a:noFill/>
          <a:ln>
            <a:noFill/>
          </a:ln>
        </p:spPr>
        <p:txBody>
          <a:bodyPr lIns="91425" tIns="91425" rIns="91425" bIns="91425" anchor="t" anchorCtr="0"/>
          <a:lstStyle>
            <a:lvl1pPr marL="342900" marR="0" lvl="0" indent="-222250" algn="l" rtl="0">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77800" algn="l" rtl="0">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136525"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609441" y="6356350"/>
            <a:ext cx="284405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4164515" y="6356350"/>
            <a:ext cx="3859794"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8735324" y="6356350"/>
            <a:ext cx="284405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Calibri"/>
              <a:ea typeface="Calibri"/>
              <a:cs typeface="Calibri"/>
              <a:sym typeface="Calibri"/>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92301" y="379177"/>
            <a:ext cx="11158800" cy="639900"/>
          </a:xfrm>
          <a:prstGeom prst="rect">
            <a:avLst/>
          </a:prstGeom>
          <a:noFill/>
          <a:ln>
            <a:noFill/>
          </a:ln>
        </p:spPr>
        <p:txBody>
          <a:bodyPr lIns="121875" tIns="121875" rIns="121875" bIns="121875" anchor="t" anchorCtr="0"/>
          <a:lstStyle>
            <a:lvl1pPr marL="0" marR="0" lvl="0" indent="0" algn="l" rtl="0">
              <a:lnSpc>
                <a:spcPct val="100000"/>
              </a:lnSpc>
              <a:spcBef>
                <a:spcPts val="0"/>
              </a:spcBef>
              <a:spcAft>
                <a:spcPts val="0"/>
              </a:spcAft>
              <a:buClr>
                <a:schemeClr val="dk1"/>
              </a:buClr>
              <a:buSzPct val="100000"/>
              <a:buFont typeface="Open Sans"/>
              <a:buNone/>
              <a:defRPr sz="1900"/>
            </a:lvl1pPr>
            <a:lvl2pPr marL="0" marR="0" lvl="1" indent="0" algn="l" rtl="0">
              <a:lnSpc>
                <a:spcPct val="100000"/>
              </a:lnSpc>
              <a:spcBef>
                <a:spcPts val="0"/>
              </a:spcBef>
              <a:spcAft>
                <a:spcPts val="0"/>
              </a:spcAft>
              <a:buClr>
                <a:srgbClr val="000000"/>
              </a:buClr>
              <a:buSzPct val="100000"/>
              <a:buFont typeface="Arial"/>
              <a:buNone/>
              <a:defRPr sz="1900"/>
            </a:lvl2pPr>
            <a:lvl3pPr marL="0" marR="0" lvl="2" indent="0" algn="l" rtl="0">
              <a:spcBef>
                <a:spcPts val="0"/>
              </a:spcBef>
              <a:buSzPct val="100000"/>
              <a:defRPr sz="1900"/>
            </a:lvl3pPr>
            <a:lvl4pPr marL="0" marR="0" lvl="3" indent="0" algn="l" rtl="0">
              <a:spcBef>
                <a:spcPts val="0"/>
              </a:spcBef>
              <a:buSzPct val="100000"/>
              <a:defRPr sz="1900"/>
            </a:lvl4pPr>
            <a:lvl5pPr marL="0" marR="0" lvl="4" indent="0" algn="l" rtl="0">
              <a:spcBef>
                <a:spcPts val="0"/>
              </a:spcBef>
              <a:buSzPct val="100000"/>
              <a:defRPr sz="1900"/>
            </a:lvl5pPr>
            <a:lvl6pPr marL="0" marR="0" lvl="5" indent="0" algn="l" rtl="0">
              <a:spcBef>
                <a:spcPts val="0"/>
              </a:spcBef>
              <a:buSzPct val="100000"/>
              <a:defRPr sz="1900"/>
            </a:lvl6pPr>
            <a:lvl7pPr marL="0" marR="0" lvl="6" indent="0" algn="l" rtl="0">
              <a:spcBef>
                <a:spcPts val="0"/>
              </a:spcBef>
              <a:buSzPct val="100000"/>
              <a:defRPr sz="1900"/>
            </a:lvl7pPr>
            <a:lvl8pPr marL="0" marR="0" lvl="7" indent="0" algn="l" rtl="0">
              <a:spcBef>
                <a:spcPts val="0"/>
              </a:spcBef>
              <a:buSzPct val="100000"/>
              <a:defRPr sz="1900"/>
            </a:lvl8pPr>
            <a:lvl9pPr marL="0" marR="0" lvl="8" indent="0" algn="l" rtl="0">
              <a:spcBef>
                <a:spcPts val="0"/>
              </a:spcBef>
              <a:buSzPct val="100000"/>
              <a:defRPr sz="1900"/>
            </a:lvl9pPr>
          </a:lstStyle>
          <a:p>
            <a:endParaRPr/>
          </a:p>
        </p:txBody>
      </p:sp>
      <p:cxnSp>
        <p:nvCxnSpPr>
          <p:cNvPr id="181" name="Shape 181"/>
          <p:cNvCxnSpPr/>
          <p:nvPr/>
        </p:nvCxnSpPr>
        <p:spPr>
          <a:xfrm>
            <a:off x="0" y="263769"/>
            <a:ext cx="12188700" cy="0"/>
          </a:xfrm>
          <a:prstGeom prst="straightConnector1">
            <a:avLst/>
          </a:prstGeom>
          <a:noFill/>
          <a:ln w="9525" cap="flat" cmpd="sng">
            <a:solidFill>
              <a:srgbClr val="D6D6D6"/>
            </a:solidFill>
            <a:prstDash val="solid"/>
            <a:round/>
            <a:headEnd type="none" w="med" len="med"/>
            <a:tailEnd type="none" w="med" len="med"/>
          </a:ln>
        </p:spPr>
      </p:cxnSp>
      <p:sp>
        <p:nvSpPr>
          <p:cNvPr id="182" name="Shape 182"/>
          <p:cNvSpPr txBox="1">
            <a:spLocks noGrp="1"/>
          </p:cNvSpPr>
          <p:nvPr>
            <p:ph type="body" idx="1"/>
          </p:nvPr>
        </p:nvSpPr>
        <p:spPr>
          <a:xfrm>
            <a:off x="392301" y="1456872"/>
            <a:ext cx="11163600" cy="4554900"/>
          </a:xfrm>
          <a:prstGeom prst="rect">
            <a:avLst/>
          </a:prstGeom>
          <a:noFill/>
          <a:ln>
            <a:noFill/>
          </a:ln>
        </p:spPr>
        <p:txBody>
          <a:bodyPr lIns="121875" tIns="121875" rIns="121875" bIns="121875" anchor="t" anchorCtr="0"/>
          <a:lstStyle>
            <a:lvl1pPr marL="0" marR="0" lvl="0" indent="0" algn="l" rtl="0">
              <a:lnSpc>
                <a:spcPct val="100000"/>
              </a:lnSpc>
              <a:spcBef>
                <a:spcPts val="0"/>
              </a:spcBef>
              <a:spcAft>
                <a:spcPts val="0"/>
              </a:spcAft>
              <a:buClr>
                <a:schemeClr val="lt2"/>
              </a:buClr>
              <a:buSzPct val="100000"/>
              <a:buFont typeface="Open Sans"/>
              <a:buNone/>
              <a:defRPr sz="1900"/>
            </a:lvl1pPr>
            <a:lvl2pPr marL="0" marR="0" lvl="1" indent="0" algn="l" rtl="0">
              <a:lnSpc>
                <a:spcPct val="100000"/>
              </a:lnSpc>
              <a:spcBef>
                <a:spcPts val="0"/>
              </a:spcBef>
              <a:spcAft>
                <a:spcPts val="0"/>
              </a:spcAft>
              <a:buClr>
                <a:schemeClr val="lt2"/>
              </a:buClr>
              <a:buSzPct val="100000"/>
              <a:buFont typeface="Open Sans"/>
              <a:buNone/>
              <a:defRPr sz="1900"/>
            </a:lvl2pPr>
            <a:lvl3pPr marL="0" marR="0" lvl="2" indent="0" algn="l" rtl="0">
              <a:lnSpc>
                <a:spcPct val="100000"/>
              </a:lnSpc>
              <a:spcBef>
                <a:spcPts val="0"/>
              </a:spcBef>
              <a:spcAft>
                <a:spcPts val="0"/>
              </a:spcAft>
              <a:buClr>
                <a:schemeClr val="lt2"/>
              </a:buClr>
              <a:buSzPct val="100000"/>
              <a:buFont typeface="Open Sans"/>
              <a:buNone/>
              <a:defRPr sz="1900"/>
            </a:lvl3pPr>
            <a:lvl4pPr marL="0" marR="0" lvl="3" indent="0" algn="l" rtl="0">
              <a:lnSpc>
                <a:spcPct val="100000"/>
              </a:lnSpc>
              <a:spcBef>
                <a:spcPts val="0"/>
              </a:spcBef>
              <a:spcAft>
                <a:spcPts val="0"/>
              </a:spcAft>
              <a:buClr>
                <a:schemeClr val="lt2"/>
              </a:buClr>
              <a:buSzPct val="100000"/>
              <a:buFont typeface="Open Sans"/>
              <a:buNone/>
              <a:defRPr sz="1900"/>
            </a:lvl4pPr>
            <a:lvl5pPr marL="0" marR="0" lvl="4" indent="0" algn="l" rtl="0">
              <a:lnSpc>
                <a:spcPct val="100000"/>
              </a:lnSpc>
              <a:spcBef>
                <a:spcPts val="0"/>
              </a:spcBef>
              <a:spcAft>
                <a:spcPts val="0"/>
              </a:spcAft>
              <a:buClr>
                <a:schemeClr val="lt2"/>
              </a:buClr>
              <a:buSzPct val="100000"/>
              <a:buFont typeface="Open Sans"/>
              <a:buNone/>
              <a:defRPr sz="1900"/>
            </a:lvl5pPr>
            <a:lvl6pPr marL="0" marR="0" lvl="5" indent="0" algn="l" rtl="0">
              <a:lnSpc>
                <a:spcPct val="100000"/>
              </a:lnSpc>
              <a:spcBef>
                <a:spcPts val="0"/>
              </a:spcBef>
              <a:spcAft>
                <a:spcPts val="0"/>
              </a:spcAft>
              <a:buClr>
                <a:schemeClr val="lt2"/>
              </a:buClr>
              <a:buSzPct val="100000"/>
              <a:buFont typeface="Open Sans"/>
              <a:buNone/>
              <a:defRPr sz="1900"/>
            </a:lvl6pPr>
            <a:lvl7pPr marL="0" marR="0" lvl="6" indent="0" algn="l" rtl="0">
              <a:lnSpc>
                <a:spcPct val="100000"/>
              </a:lnSpc>
              <a:spcBef>
                <a:spcPts val="0"/>
              </a:spcBef>
              <a:spcAft>
                <a:spcPts val="0"/>
              </a:spcAft>
              <a:buClr>
                <a:schemeClr val="lt2"/>
              </a:buClr>
              <a:buSzPct val="100000"/>
              <a:buFont typeface="Open Sans"/>
              <a:buNone/>
              <a:defRPr sz="1900"/>
            </a:lvl7pPr>
            <a:lvl8pPr marL="0" marR="0" lvl="7" indent="0" algn="l" rtl="0">
              <a:lnSpc>
                <a:spcPct val="100000"/>
              </a:lnSpc>
              <a:spcBef>
                <a:spcPts val="0"/>
              </a:spcBef>
              <a:spcAft>
                <a:spcPts val="0"/>
              </a:spcAft>
              <a:buClr>
                <a:schemeClr val="lt2"/>
              </a:buClr>
              <a:buSzPct val="100000"/>
              <a:buFont typeface="Open Sans"/>
              <a:buNone/>
              <a:defRPr sz="1900"/>
            </a:lvl8pPr>
            <a:lvl9pPr marL="0" marR="0" lvl="8" indent="0" algn="l" rtl="0">
              <a:lnSpc>
                <a:spcPct val="100000"/>
              </a:lnSpc>
              <a:spcBef>
                <a:spcPts val="0"/>
              </a:spcBef>
              <a:spcAft>
                <a:spcPts val="0"/>
              </a:spcAft>
              <a:buClr>
                <a:schemeClr val="lt2"/>
              </a:buClr>
              <a:buSzPct val="100000"/>
              <a:buFont typeface="Open Sans"/>
              <a:buNone/>
              <a:defRPr sz="1900"/>
            </a:lvl9pPr>
          </a:lstStyle>
          <a:p>
            <a:endParaRPr/>
          </a:p>
        </p:txBody>
      </p:sp>
      <p:cxnSp>
        <p:nvCxnSpPr>
          <p:cNvPr id="183" name="Shape 183"/>
          <p:cNvCxnSpPr/>
          <p:nvPr/>
        </p:nvCxnSpPr>
        <p:spPr>
          <a:xfrm>
            <a:off x="0" y="6553200"/>
            <a:ext cx="12188700" cy="0"/>
          </a:xfrm>
          <a:prstGeom prst="straightConnector1">
            <a:avLst/>
          </a:prstGeom>
          <a:noFill/>
          <a:ln w="9525" cap="flat" cmpd="sng">
            <a:solidFill>
              <a:srgbClr val="D6D6D6"/>
            </a:solidFill>
            <a:prstDash val="solid"/>
            <a:round/>
            <a:headEnd type="none" w="med" len="med"/>
            <a:tailEnd type="none" w="med" len="med"/>
          </a:ln>
        </p:spPr>
      </p:cxnSp>
      <p:sp>
        <p:nvSpPr>
          <p:cNvPr id="184" name="Shape 184"/>
          <p:cNvSpPr txBox="1"/>
          <p:nvPr/>
        </p:nvSpPr>
        <p:spPr>
          <a:xfrm>
            <a:off x="7823198" y="6635152"/>
            <a:ext cx="3857700" cy="162300"/>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888888"/>
              </a:buClr>
              <a:buSzPct val="25000"/>
              <a:buFont typeface="Open Sans"/>
              <a:buNone/>
            </a:pPr>
            <a:r>
              <a:rPr lang="en-US" sz="900" b="0" i="0" u="none" strike="noStrike" cap="none">
                <a:solidFill>
                  <a:srgbClr val="888888"/>
                </a:solidFill>
                <a:latin typeface="Open Sans"/>
                <a:ea typeface="Open Sans"/>
                <a:cs typeface="Open Sans"/>
                <a:sym typeface="Open Sans"/>
              </a:rPr>
              <a:t>Google confidential | Do not distribute</a:t>
            </a:r>
          </a:p>
        </p:txBody>
      </p:sp>
      <p:sp>
        <p:nvSpPr>
          <p:cNvPr id="185" name="Shape 185"/>
          <p:cNvSpPr/>
          <p:nvPr/>
        </p:nvSpPr>
        <p:spPr>
          <a:xfrm>
            <a:off x="10310946" y="6522528"/>
            <a:ext cx="274800" cy="36900"/>
          </a:xfrm>
          <a:prstGeom prst="rect">
            <a:avLst/>
          </a:prstGeom>
          <a:solidFill>
            <a:srgbClr val="3369E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86" name="Shape 186"/>
          <p:cNvSpPr/>
          <p:nvPr/>
        </p:nvSpPr>
        <p:spPr>
          <a:xfrm>
            <a:off x="11132106" y="6522528"/>
            <a:ext cx="273000" cy="36900"/>
          </a:xfrm>
          <a:prstGeom prst="rect">
            <a:avLst/>
          </a:prstGeom>
          <a:solidFill>
            <a:srgbClr val="D50F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87" name="Shape 187"/>
          <p:cNvSpPr/>
          <p:nvPr/>
        </p:nvSpPr>
        <p:spPr>
          <a:xfrm>
            <a:off x="11405409" y="6522528"/>
            <a:ext cx="274800" cy="36900"/>
          </a:xfrm>
          <a:prstGeom prst="rect">
            <a:avLst/>
          </a:prstGeom>
          <a:solidFill>
            <a:srgbClr val="C9CDC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88" name="Shape 188"/>
          <p:cNvSpPr/>
          <p:nvPr/>
        </p:nvSpPr>
        <p:spPr>
          <a:xfrm>
            <a:off x="10585703" y="6522528"/>
            <a:ext cx="274800" cy="36900"/>
          </a:xfrm>
          <a:prstGeom prst="rect">
            <a:avLst/>
          </a:prstGeom>
          <a:solidFill>
            <a:srgbClr val="EEB21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189" name="Shape 189"/>
          <p:cNvSpPr/>
          <p:nvPr/>
        </p:nvSpPr>
        <p:spPr>
          <a:xfrm>
            <a:off x="10860458" y="6522528"/>
            <a:ext cx="272700" cy="36900"/>
          </a:xfrm>
          <a:prstGeom prst="rect">
            <a:avLst/>
          </a:prstGeom>
          <a:solidFill>
            <a:srgbClr val="0099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190" name="Shape 190"/>
          <p:cNvPicPr preferRelativeResize="0"/>
          <p:nvPr/>
        </p:nvPicPr>
        <p:blipFill rotWithShape="1">
          <a:blip r:embed="rId23">
            <a:alphaModFix/>
          </a:blip>
          <a:srcRect/>
          <a:stretch/>
        </p:blipFill>
        <p:spPr>
          <a:xfrm>
            <a:off x="508299" y="6635052"/>
            <a:ext cx="1239600" cy="166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269"/>
        <p:cNvGrpSpPr/>
        <p:nvPr/>
      </p:nvGrpSpPr>
      <p:grpSpPr>
        <a:xfrm>
          <a:off x="0" y="0"/>
          <a:ext cx="0" cy="0"/>
          <a:chOff x="0" y="0"/>
          <a:chExt cx="0" cy="0"/>
        </a:xfrm>
      </p:grpSpPr>
      <p:sp>
        <p:nvSpPr>
          <p:cNvPr id="270" name="Shape 270"/>
          <p:cNvSpPr txBox="1">
            <a:spLocks noGrp="1"/>
          </p:cNvSpPr>
          <p:nvPr>
            <p:ph type="sldNum" idx="12"/>
          </p:nvPr>
        </p:nvSpPr>
        <p:spPr>
          <a:xfrm>
            <a:off x="11406084" y="6333134"/>
            <a:ext cx="731400" cy="524700"/>
          </a:xfrm>
          <a:prstGeom prst="rect">
            <a:avLst/>
          </a:prstGeom>
          <a:noFill/>
          <a:ln>
            <a:noFill/>
          </a:ln>
        </p:spPr>
        <p:txBody>
          <a:bodyPr lIns="121875" tIns="121875" rIns="121875" bIns="121875" anchor="ctr" anchorCtr="0">
            <a:noAutofit/>
          </a:bodyPr>
          <a:lstStyle/>
          <a:p>
            <a:pPr lvl="0" algn="r" rtl="0">
              <a:spcBef>
                <a:spcPts val="0"/>
              </a:spcBef>
              <a:buNone/>
            </a:pPr>
            <a:fld id="{00000000-1234-1234-1234-123412341234}" type="slidenum">
              <a:rPr lang="en-US" sz="1700">
                <a:solidFill>
                  <a:schemeClr val="dk1"/>
                </a:solidFill>
              </a:rPr>
              <a:t>‹#›</a:t>
            </a:fld>
            <a:endParaRPr lang="en-US" sz="1700">
              <a:solidFill>
                <a:schemeClr val="dk1"/>
              </a:solidFill>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Shape 362"/>
          <p:cNvSpPr/>
          <p:nvPr/>
        </p:nvSpPr>
        <p:spPr>
          <a:xfrm>
            <a:off x="3174" y="6400800"/>
            <a:ext cx="12185699"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363" name="Shape 363"/>
          <p:cNvSpPr/>
          <p:nvPr/>
        </p:nvSpPr>
        <p:spPr>
          <a:xfrm>
            <a:off x="14" y="6334316"/>
            <a:ext cx="12185699" cy="63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64" name="Shape 364"/>
          <p:cNvSpPr txBox="1">
            <a:spLocks noGrp="1"/>
          </p:cNvSpPr>
          <p:nvPr>
            <p:ph type="title"/>
          </p:nvPr>
        </p:nvSpPr>
        <p:spPr>
          <a:xfrm>
            <a:off x="1096994" y="286602"/>
            <a:ext cx="10055700" cy="14508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SzPct val="31250"/>
              <a:buFont typeface="Calibri"/>
              <a:buNone/>
              <a:defRPr sz="4800" b="0" i="0" u="none" strike="noStrike" cap="none">
                <a:solidFill>
                  <a:srgbClr val="3F3F3F"/>
                </a:solidFill>
                <a:latin typeface="Calibri"/>
                <a:ea typeface="Calibri"/>
                <a:cs typeface="Calibri"/>
                <a:sym typeface="Calibri"/>
              </a:defRPr>
            </a:lvl1pPr>
            <a:lvl2pPr marL="0" marR="0" lvl="1" indent="0" algn="l" rtl="0">
              <a:spcBef>
                <a:spcPts val="0"/>
              </a:spcBef>
              <a:buSzPct val="100000"/>
              <a:defRPr sz="1500"/>
            </a:lvl2pPr>
            <a:lvl3pPr marL="0" marR="0" lvl="2" indent="0" algn="l" rtl="0">
              <a:spcBef>
                <a:spcPts val="0"/>
              </a:spcBef>
              <a:buSzPct val="100000"/>
              <a:defRPr sz="1500"/>
            </a:lvl3pPr>
            <a:lvl4pPr marL="0" marR="0" lvl="3" indent="0" algn="l" rtl="0">
              <a:spcBef>
                <a:spcPts val="0"/>
              </a:spcBef>
              <a:buSzPct val="100000"/>
              <a:defRPr sz="1500"/>
            </a:lvl4pPr>
            <a:lvl5pPr marL="0" marR="0" lvl="4" indent="0" algn="l" rtl="0">
              <a:spcBef>
                <a:spcPts val="0"/>
              </a:spcBef>
              <a:buSzPct val="100000"/>
              <a:defRPr sz="1500"/>
            </a:lvl5pPr>
            <a:lvl6pPr marL="0" marR="0" lvl="5" indent="0" algn="l" rtl="0">
              <a:spcBef>
                <a:spcPts val="0"/>
              </a:spcBef>
              <a:buSzPct val="100000"/>
              <a:defRPr sz="1500"/>
            </a:lvl6pPr>
            <a:lvl7pPr marL="0" marR="0" lvl="6" indent="0" algn="l" rtl="0">
              <a:spcBef>
                <a:spcPts val="0"/>
              </a:spcBef>
              <a:buSzPct val="100000"/>
              <a:defRPr sz="1500"/>
            </a:lvl7pPr>
            <a:lvl8pPr marL="0" marR="0" lvl="7" indent="0" algn="l" rtl="0">
              <a:spcBef>
                <a:spcPts val="0"/>
              </a:spcBef>
              <a:buSzPct val="100000"/>
              <a:defRPr sz="1500"/>
            </a:lvl8pPr>
            <a:lvl9pPr marL="0" marR="0" lvl="8" indent="0" algn="l" rtl="0">
              <a:spcBef>
                <a:spcPts val="0"/>
              </a:spcBef>
              <a:buSzPct val="100000"/>
              <a:defRPr sz="1500"/>
            </a:lvl9pPr>
          </a:lstStyle>
          <a:p>
            <a:endParaRPr/>
          </a:p>
        </p:txBody>
      </p:sp>
      <p:sp>
        <p:nvSpPr>
          <p:cNvPr id="365" name="Shape 365"/>
          <p:cNvSpPr txBox="1">
            <a:spLocks noGrp="1"/>
          </p:cNvSpPr>
          <p:nvPr>
            <p:ph type="body" idx="1"/>
          </p:nvPr>
        </p:nvSpPr>
        <p:spPr>
          <a:xfrm>
            <a:off x="1096994" y="1845733"/>
            <a:ext cx="10055700" cy="4023300"/>
          </a:xfrm>
          <a:prstGeom prst="rect">
            <a:avLst/>
          </a:prstGeom>
          <a:noFill/>
          <a:ln>
            <a:noFill/>
          </a:ln>
        </p:spPr>
        <p:txBody>
          <a:bodyPr lIns="91425" tIns="91425" rIns="91425" bIns="91425" anchor="t" anchorCtr="0"/>
          <a:lstStyle>
            <a:lvl1pPr marL="88900" marR="0" lvl="0" indent="50800" algn="l" rtl="0">
              <a:lnSpc>
                <a:spcPct val="90000"/>
              </a:lnSpc>
              <a:spcBef>
                <a:spcPts val="1200"/>
              </a:spcBef>
              <a:spcAft>
                <a:spcPts val="300"/>
              </a:spcAft>
              <a:buClr>
                <a:schemeClr val="accent1"/>
              </a:buClr>
              <a:buSzPct val="75000"/>
              <a:buFont typeface="Calibri"/>
              <a:buChar char=" "/>
              <a:defRPr sz="2000" b="0" i="0" u="none" strike="noStrike" cap="none">
                <a:solidFill>
                  <a:srgbClr val="3F3F3F"/>
                </a:solidFill>
                <a:latin typeface="Calibri"/>
                <a:ea typeface="Calibri"/>
                <a:cs typeface="Calibri"/>
                <a:sym typeface="Calibri"/>
              </a:defRPr>
            </a:lvl1pPr>
            <a:lvl2pPr marL="393700" marR="0" lvl="1" indent="-88900" algn="l" rtl="0">
              <a:lnSpc>
                <a:spcPct val="90000"/>
              </a:lnSpc>
              <a:spcBef>
                <a:spcPts val="300"/>
              </a:spcBef>
              <a:spcAft>
                <a:spcPts val="400"/>
              </a:spcAft>
              <a:buClr>
                <a:schemeClr val="accent1"/>
              </a:buClr>
              <a:buSzPct val="78947"/>
              <a:buFont typeface="Calibri"/>
              <a:buChar char="◦"/>
              <a:defRPr sz="1900" b="0" i="0" u="none" strike="noStrike" cap="none">
                <a:solidFill>
                  <a:srgbClr val="3F3F3F"/>
                </a:solidFill>
                <a:latin typeface="Calibri"/>
                <a:ea typeface="Calibri"/>
                <a:cs typeface="Calibri"/>
                <a:sym typeface="Calibri"/>
              </a:defRPr>
            </a:lvl2pPr>
            <a:lvl3pPr marL="558800" marR="0" lvl="2" indent="-889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3pPr>
            <a:lvl4pPr marL="749300" marR="0" lvl="3" indent="-1016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4pPr>
            <a:lvl5pPr marL="927100" marR="0" lvl="4" indent="-762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5pPr>
            <a:lvl6pPr marL="1104900" marR="0" lvl="5" indent="-1524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6pPr>
            <a:lvl7pPr marL="1308100" marR="0" lvl="6" indent="-1524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7pPr>
            <a:lvl8pPr marL="1511300" marR="0" lvl="7" indent="-1524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8pPr>
            <a:lvl9pPr marL="1689100" marR="0" lvl="8" indent="-127000" algn="l" rtl="0">
              <a:lnSpc>
                <a:spcPct val="90000"/>
              </a:lnSpc>
              <a:spcBef>
                <a:spcPts val="300"/>
              </a:spcBef>
              <a:spcAft>
                <a:spcPts val="400"/>
              </a:spcAft>
              <a:buClr>
                <a:schemeClr val="accent1"/>
              </a:buClr>
              <a:buSzPct val="100000"/>
              <a:buFont typeface="Calibri"/>
              <a:buChar char="◦"/>
              <a:defRPr sz="1500" b="0" i="0" u="none" strike="noStrike" cap="none">
                <a:solidFill>
                  <a:srgbClr val="3F3F3F"/>
                </a:solidFill>
                <a:latin typeface="Calibri"/>
                <a:ea typeface="Calibri"/>
                <a:cs typeface="Calibri"/>
                <a:sym typeface="Calibri"/>
              </a:defRPr>
            </a:lvl9pPr>
          </a:lstStyle>
          <a:p>
            <a:endParaRPr/>
          </a:p>
        </p:txBody>
      </p:sp>
      <p:sp>
        <p:nvSpPr>
          <p:cNvPr id="366" name="Shape 366"/>
          <p:cNvSpPr txBox="1">
            <a:spLocks noGrp="1"/>
          </p:cNvSpPr>
          <p:nvPr>
            <p:ph type="dt" idx="10"/>
          </p:nvPr>
        </p:nvSpPr>
        <p:spPr>
          <a:xfrm>
            <a:off x="1096994" y="6459785"/>
            <a:ext cx="2471700" cy="365100"/>
          </a:xfrm>
          <a:prstGeom prst="rect">
            <a:avLst/>
          </a:prstGeom>
          <a:noFill/>
          <a:ln>
            <a:noFill/>
          </a:ln>
        </p:spPr>
        <p:txBody>
          <a:bodyPr lIns="91425" tIns="91425" rIns="91425" bIns="91425" anchor="ctr" anchorCtr="0"/>
          <a:lstStyle>
            <a:lvl1pPr marL="0" marR="0" lvl="0" indent="0" algn="l" rtl="0">
              <a:spcBef>
                <a:spcPts val="0"/>
              </a:spcBef>
              <a:buSzPct val="166666"/>
              <a:defRPr sz="900" b="0" i="0" u="none" strike="noStrike" cap="none">
                <a:solidFill>
                  <a:srgbClr val="FFFFFF"/>
                </a:solidFill>
                <a:latin typeface="Calibri"/>
                <a:ea typeface="Calibri"/>
                <a:cs typeface="Calibri"/>
                <a:sym typeface="Calibri"/>
              </a:defRPr>
            </a:lvl1pPr>
            <a:lvl2pPr marL="457200" marR="0" lvl="1" indent="0" algn="l" rtl="0">
              <a:spcBef>
                <a:spcPts val="0"/>
              </a:spcBef>
              <a:buSzPct val="78947"/>
              <a:defRPr sz="1900" b="0" i="0" u="none" strike="noStrike" cap="none">
                <a:solidFill>
                  <a:schemeClr val="dk1"/>
                </a:solidFill>
                <a:latin typeface="Calibri"/>
                <a:ea typeface="Calibri"/>
                <a:cs typeface="Calibri"/>
                <a:sym typeface="Calibri"/>
              </a:defRPr>
            </a:lvl2pPr>
            <a:lvl3pPr marL="914400" marR="0" lvl="2" indent="0" algn="l" rtl="0">
              <a:spcBef>
                <a:spcPts val="0"/>
              </a:spcBef>
              <a:buSzPct val="78947"/>
              <a:defRPr sz="1900" b="0" i="0" u="none" strike="noStrike" cap="none">
                <a:solidFill>
                  <a:schemeClr val="dk1"/>
                </a:solidFill>
                <a:latin typeface="Calibri"/>
                <a:ea typeface="Calibri"/>
                <a:cs typeface="Calibri"/>
                <a:sym typeface="Calibri"/>
              </a:defRPr>
            </a:lvl3pPr>
            <a:lvl4pPr marL="1371600" marR="0" lvl="3" indent="0" algn="l" rtl="0">
              <a:spcBef>
                <a:spcPts val="0"/>
              </a:spcBef>
              <a:buSzPct val="78947"/>
              <a:defRPr sz="1900" b="0" i="0" u="none" strike="noStrike" cap="none">
                <a:solidFill>
                  <a:schemeClr val="dk1"/>
                </a:solidFill>
                <a:latin typeface="Calibri"/>
                <a:ea typeface="Calibri"/>
                <a:cs typeface="Calibri"/>
                <a:sym typeface="Calibri"/>
              </a:defRPr>
            </a:lvl4pPr>
            <a:lvl5pPr marL="1828800" marR="0" lvl="4" indent="0" algn="l" rtl="0">
              <a:spcBef>
                <a:spcPts val="0"/>
              </a:spcBef>
              <a:buSzPct val="78947"/>
              <a:defRPr sz="1900" b="0" i="0" u="none" strike="noStrike" cap="none">
                <a:solidFill>
                  <a:schemeClr val="dk1"/>
                </a:solidFill>
                <a:latin typeface="Calibri"/>
                <a:ea typeface="Calibri"/>
                <a:cs typeface="Calibri"/>
                <a:sym typeface="Calibri"/>
              </a:defRPr>
            </a:lvl5pPr>
            <a:lvl6pPr marL="2286000" marR="0" lvl="5" indent="0" algn="l" rtl="0">
              <a:spcBef>
                <a:spcPts val="0"/>
              </a:spcBef>
              <a:buSzPct val="78947"/>
              <a:defRPr sz="1900" b="0" i="0" u="none" strike="noStrike" cap="none">
                <a:solidFill>
                  <a:schemeClr val="dk1"/>
                </a:solidFill>
                <a:latin typeface="Calibri"/>
                <a:ea typeface="Calibri"/>
                <a:cs typeface="Calibri"/>
                <a:sym typeface="Calibri"/>
              </a:defRPr>
            </a:lvl6pPr>
            <a:lvl7pPr marL="2743200" marR="0" lvl="6" indent="0" algn="l" rtl="0">
              <a:spcBef>
                <a:spcPts val="0"/>
              </a:spcBef>
              <a:buSzPct val="78947"/>
              <a:defRPr sz="1900" b="0" i="0" u="none" strike="noStrike" cap="none">
                <a:solidFill>
                  <a:schemeClr val="dk1"/>
                </a:solidFill>
                <a:latin typeface="Calibri"/>
                <a:ea typeface="Calibri"/>
                <a:cs typeface="Calibri"/>
                <a:sym typeface="Calibri"/>
              </a:defRPr>
            </a:lvl7pPr>
            <a:lvl8pPr marL="3200400" marR="0" lvl="7" indent="0" algn="l" rtl="0">
              <a:spcBef>
                <a:spcPts val="0"/>
              </a:spcBef>
              <a:buSzPct val="78947"/>
              <a:defRPr sz="1900" b="0" i="0" u="none" strike="noStrike" cap="none">
                <a:solidFill>
                  <a:schemeClr val="dk1"/>
                </a:solidFill>
                <a:latin typeface="Calibri"/>
                <a:ea typeface="Calibri"/>
                <a:cs typeface="Calibri"/>
                <a:sym typeface="Calibri"/>
              </a:defRPr>
            </a:lvl8pPr>
            <a:lvl9pPr marL="3657600" marR="0" lvl="8" indent="0" algn="l" rtl="0">
              <a:spcBef>
                <a:spcPts val="0"/>
              </a:spcBef>
              <a:buSzPct val="78947"/>
              <a:defRPr sz="190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ftr" idx="11"/>
          </p:nvPr>
        </p:nvSpPr>
        <p:spPr>
          <a:xfrm>
            <a:off x="3685225" y="6459785"/>
            <a:ext cx="4821600" cy="365100"/>
          </a:xfrm>
          <a:prstGeom prst="rect">
            <a:avLst/>
          </a:prstGeom>
          <a:noFill/>
          <a:ln>
            <a:noFill/>
          </a:ln>
        </p:spPr>
        <p:txBody>
          <a:bodyPr lIns="91425" tIns="91425" rIns="91425" bIns="91425" anchor="ctr" anchorCtr="0"/>
          <a:lstStyle>
            <a:lvl1pPr marL="0" marR="0" lvl="0" indent="0" algn="ctr" rtl="0">
              <a:spcBef>
                <a:spcPts val="0"/>
              </a:spcBef>
              <a:buSzPct val="166666"/>
              <a:defRPr sz="900" b="0" i="0" u="none" strike="noStrike" cap="none">
                <a:solidFill>
                  <a:srgbClr val="FFFFFF"/>
                </a:solidFill>
                <a:latin typeface="Calibri"/>
                <a:ea typeface="Calibri"/>
                <a:cs typeface="Calibri"/>
                <a:sym typeface="Calibri"/>
              </a:defRPr>
            </a:lvl1pPr>
            <a:lvl2pPr marL="457200" marR="0" lvl="1" indent="0" algn="l" rtl="0">
              <a:spcBef>
                <a:spcPts val="0"/>
              </a:spcBef>
              <a:buSzPct val="78947"/>
              <a:defRPr sz="1900" b="0" i="0" u="none" strike="noStrike" cap="none">
                <a:solidFill>
                  <a:schemeClr val="dk1"/>
                </a:solidFill>
                <a:latin typeface="Calibri"/>
                <a:ea typeface="Calibri"/>
                <a:cs typeface="Calibri"/>
                <a:sym typeface="Calibri"/>
              </a:defRPr>
            </a:lvl2pPr>
            <a:lvl3pPr marL="914400" marR="0" lvl="2" indent="0" algn="l" rtl="0">
              <a:spcBef>
                <a:spcPts val="0"/>
              </a:spcBef>
              <a:buSzPct val="78947"/>
              <a:defRPr sz="1900" b="0" i="0" u="none" strike="noStrike" cap="none">
                <a:solidFill>
                  <a:schemeClr val="dk1"/>
                </a:solidFill>
                <a:latin typeface="Calibri"/>
                <a:ea typeface="Calibri"/>
                <a:cs typeface="Calibri"/>
                <a:sym typeface="Calibri"/>
              </a:defRPr>
            </a:lvl3pPr>
            <a:lvl4pPr marL="1371600" marR="0" lvl="3" indent="0" algn="l" rtl="0">
              <a:spcBef>
                <a:spcPts val="0"/>
              </a:spcBef>
              <a:buSzPct val="78947"/>
              <a:defRPr sz="1900" b="0" i="0" u="none" strike="noStrike" cap="none">
                <a:solidFill>
                  <a:schemeClr val="dk1"/>
                </a:solidFill>
                <a:latin typeface="Calibri"/>
                <a:ea typeface="Calibri"/>
                <a:cs typeface="Calibri"/>
                <a:sym typeface="Calibri"/>
              </a:defRPr>
            </a:lvl4pPr>
            <a:lvl5pPr marL="1828800" marR="0" lvl="4" indent="0" algn="l" rtl="0">
              <a:spcBef>
                <a:spcPts val="0"/>
              </a:spcBef>
              <a:buSzPct val="78947"/>
              <a:defRPr sz="1900" b="0" i="0" u="none" strike="noStrike" cap="none">
                <a:solidFill>
                  <a:schemeClr val="dk1"/>
                </a:solidFill>
                <a:latin typeface="Calibri"/>
                <a:ea typeface="Calibri"/>
                <a:cs typeface="Calibri"/>
                <a:sym typeface="Calibri"/>
              </a:defRPr>
            </a:lvl5pPr>
            <a:lvl6pPr marL="2286000" marR="0" lvl="5" indent="0" algn="l" rtl="0">
              <a:spcBef>
                <a:spcPts val="0"/>
              </a:spcBef>
              <a:buSzPct val="78947"/>
              <a:defRPr sz="1900" b="0" i="0" u="none" strike="noStrike" cap="none">
                <a:solidFill>
                  <a:schemeClr val="dk1"/>
                </a:solidFill>
                <a:latin typeface="Calibri"/>
                <a:ea typeface="Calibri"/>
                <a:cs typeface="Calibri"/>
                <a:sym typeface="Calibri"/>
              </a:defRPr>
            </a:lvl6pPr>
            <a:lvl7pPr marL="2743200" marR="0" lvl="6" indent="0" algn="l" rtl="0">
              <a:spcBef>
                <a:spcPts val="0"/>
              </a:spcBef>
              <a:buSzPct val="78947"/>
              <a:defRPr sz="1900" b="0" i="0" u="none" strike="noStrike" cap="none">
                <a:solidFill>
                  <a:schemeClr val="dk1"/>
                </a:solidFill>
                <a:latin typeface="Calibri"/>
                <a:ea typeface="Calibri"/>
                <a:cs typeface="Calibri"/>
                <a:sym typeface="Calibri"/>
              </a:defRPr>
            </a:lvl7pPr>
            <a:lvl8pPr marL="3200400" marR="0" lvl="7" indent="0" algn="l" rtl="0">
              <a:spcBef>
                <a:spcPts val="0"/>
              </a:spcBef>
              <a:buSzPct val="78947"/>
              <a:defRPr sz="1900" b="0" i="0" u="none" strike="noStrike" cap="none">
                <a:solidFill>
                  <a:schemeClr val="dk1"/>
                </a:solidFill>
                <a:latin typeface="Calibri"/>
                <a:ea typeface="Calibri"/>
                <a:cs typeface="Calibri"/>
                <a:sym typeface="Calibri"/>
              </a:defRPr>
            </a:lvl8pPr>
            <a:lvl9pPr marL="3657600" marR="0" lvl="8" indent="0" algn="l" rtl="0">
              <a:spcBef>
                <a:spcPts val="0"/>
              </a:spcBef>
              <a:buSzPct val="78947"/>
              <a:defRPr sz="1900" b="0" i="0" u="none" strike="noStrike" cap="none">
                <a:solidFill>
                  <a:schemeClr val="dk1"/>
                </a:solidFill>
                <a:latin typeface="Calibri"/>
                <a:ea typeface="Calibri"/>
                <a:cs typeface="Calibri"/>
                <a:sym typeface="Calibri"/>
              </a:defRPr>
            </a:lvl9pPr>
          </a:lstStyle>
          <a:p>
            <a:endParaRPr/>
          </a:p>
        </p:txBody>
      </p:sp>
      <p:sp>
        <p:nvSpPr>
          <p:cNvPr id="368" name="Shape 368"/>
          <p:cNvSpPr txBox="1">
            <a:spLocks noGrp="1"/>
          </p:cNvSpPr>
          <p:nvPr>
            <p:ph type="sldNum" idx="12"/>
          </p:nvPr>
        </p:nvSpPr>
        <p:spPr>
          <a:xfrm>
            <a:off x="9897880" y="6459785"/>
            <a:ext cx="1311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Calibri"/>
                <a:ea typeface="Calibri"/>
                <a:cs typeface="Calibri"/>
                <a:sym typeface="Calibri"/>
              </a:rPr>
              <a:t>‹#›</a:t>
            </a:fld>
            <a:endParaRPr lang="en-US" sz="1100" b="0" i="0" u="none" strike="noStrike" cap="none">
              <a:solidFill>
                <a:srgbClr val="FFFFFF"/>
              </a:solidFill>
              <a:latin typeface="Calibri"/>
              <a:ea typeface="Calibri"/>
              <a:cs typeface="Calibri"/>
              <a:sym typeface="Calibri"/>
            </a:endParaRPr>
          </a:p>
        </p:txBody>
      </p:sp>
      <p:cxnSp>
        <p:nvCxnSpPr>
          <p:cNvPr id="369" name="Shape 369"/>
          <p:cNvCxnSpPr/>
          <p:nvPr/>
        </p:nvCxnSpPr>
        <p:spPr>
          <a:xfrm>
            <a:off x="1193221" y="1737844"/>
            <a:ext cx="996420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15491" y="593366"/>
            <a:ext cx="11357700" cy="763500"/>
          </a:xfrm>
          <a:prstGeom prst="rect">
            <a:avLst/>
          </a:prstGeom>
          <a:noFill/>
          <a:ln>
            <a:noFill/>
          </a:ln>
        </p:spPr>
        <p:txBody>
          <a:bodyPr lIns="121875" tIns="121875" rIns="121875" bIns="121875" anchor="t" anchorCtr="0"/>
          <a:lstStyle>
            <a:lvl1pPr lvl="0" rtl="0">
              <a:spcBef>
                <a:spcPts val="0"/>
              </a:spcBef>
              <a:buClr>
                <a:schemeClr val="dk1"/>
              </a:buClr>
              <a:buSzPct val="100000"/>
              <a:buNone/>
              <a:defRPr sz="3700">
                <a:solidFill>
                  <a:schemeClr val="dk1"/>
                </a:solidFill>
              </a:defRPr>
            </a:lvl1pPr>
            <a:lvl2pPr lvl="1" rtl="0">
              <a:spcBef>
                <a:spcPts val="0"/>
              </a:spcBef>
              <a:buClr>
                <a:schemeClr val="dk1"/>
              </a:buClr>
              <a:buSzPct val="100000"/>
              <a:buNone/>
              <a:defRPr sz="3700">
                <a:solidFill>
                  <a:schemeClr val="dk1"/>
                </a:solidFill>
              </a:defRPr>
            </a:lvl2pPr>
            <a:lvl3pPr lvl="2" rtl="0">
              <a:spcBef>
                <a:spcPts val="0"/>
              </a:spcBef>
              <a:buClr>
                <a:schemeClr val="dk1"/>
              </a:buClr>
              <a:buSzPct val="100000"/>
              <a:buNone/>
              <a:defRPr sz="3700">
                <a:solidFill>
                  <a:schemeClr val="dk1"/>
                </a:solidFill>
              </a:defRPr>
            </a:lvl3pPr>
            <a:lvl4pPr lvl="3" rtl="0">
              <a:spcBef>
                <a:spcPts val="0"/>
              </a:spcBef>
              <a:buClr>
                <a:schemeClr val="dk1"/>
              </a:buClr>
              <a:buSzPct val="100000"/>
              <a:buNone/>
              <a:defRPr sz="3700">
                <a:solidFill>
                  <a:schemeClr val="dk1"/>
                </a:solidFill>
              </a:defRPr>
            </a:lvl4pPr>
            <a:lvl5pPr lvl="4" rtl="0">
              <a:spcBef>
                <a:spcPts val="0"/>
              </a:spcBef>
              <a:buClr>
                <a:schemeClr val="dk1"/>
              </a:buClr>
              <a:buSzPct val="100000"/>
              <a:buNone/>
              <a:defRPr sz="3700">
                <a:solidFill>
                  <a:schemeClr val="dk1"/>
                </a:solidFill>
              </a:defRPr>
            </a:lvl5pPr>
            <a:lvl6pPr lvl="5" rtl="0">
              <a:spcBef>
                <a:spcPts val="0"/>
              </a:spcBef>
              <a:buClr>
                <a:schemeClr val="dk1"/>
              </a:buClr>
              <a:buSzPct val="100000"/>
              <a:buNone/>
              <a:defRPr sz="3700">
                <a:solidFill>
                  <a:schemeClr val="dk1"/>
                </a:solidFill>
              </a:defRPr>
            </a:lvl6pPr>
            <a:lvl7pPr lvl="6" rtl="0">
              <a:spcBef>
                <a:spcPts val="0"/>
              </a:spcBef>
              <a:buClr>
                <a:schemeClr val="dk1"/>
              </a:buClr>
              <a:buSzPct val="100000"/>
              <a:buNone/>
              <a:defRPr sz="3700">
                <a:solidFill>
                  <a:schemeClr val="dk1"/>
                </a:solidFill>
              </a:defRPr>
            </a:lvl7pPr>
            <a:lvl8pPr lvl="7" rtl="0">
              <a:spcBef>
                <a:spcPts val="0"/>
              </a:spcBef>
              <a:buClr>
                <a:schemeClr val="dk1"/>
              </a:buClr>
              <a:buSzPct val="100000"/>
              <a:buNone/>
              <a:defRPr sz="3700">
                <a:solidFill>
                  <a:schemeClr val="dk1"/>
                </a:solidFill>
              </a:defRPr>
            </a:lvl8pPr>
            <a:lvl9pPr lvl="8" rtl="0">
              <a:spcBef>
                <a:spcPts val="0"/>
              </a:spcBef>
              <a:buClr>
                <a:schemeClr val="dk1"/>
              </a:buClr>
              <a:buSzPct val="100000"/>
              <a:buNone/>
              <a:defRPr sz="3700">
                <a:solidFill>
                  <a:schemeClr val="dk1"/>
                </a:solidFill>
              </a:defRPr>
            </a:lvl9pPr>
          </a:lstStyle>
          <a:p>
            <a:endParaRPr/>
          </a:p>
        </p:txBody>
      </p:sp>
      <p:sp>
        <p:nvSpPr>
          <p:cNvPr id="455" name="Shape 455"/>
          <p:cNvSpPr txBox="1">
            <a:spLocks noGrp="1"/>
          </p:cNvSpPr>
          <p:nvPr>
            <p:ph type="body" idx="1"/>
          </p:nvPr>
        </p:nvSpPr>
        <p:spPr>
          <a:xfrm>
            <a:off x="415491" y="1536633"/>
            <a:ext cx="11357700" cy="4555200"/>
          </a:xfrm>
          <a:prstGeom prst="rect">
            <a:avLst/>
          </a:prstGeom>
          <a:noFill/>
          <a:ln>
            <a:noFill/>
          </a:ln>
        </p:spPr>
        <p:txBody>
          <a:bodyPr lIns="121875" tIns="121875" rIns="121875" bIns="121875" anchor="t" anchorCtr="0"/>
          <a:lstStyle>
            <a:lvl1pPr lvl="0" rtl="0">
              <a:lnSpc>
                <a:spcPct val="115000"/>
              </a:lnSpc>
              <a:spcBef>
                <a:spcPts val="0"/>
              </a:spcBef>
              <a:spcAft>
                <a:spcPts val="2100"/>
              </a:spcAft>
              <a:buClr>
                <a:schemeClr val="dk2"/>
              </a:buClr>
              <a:buSzPct val="100000"/>
              <a:defRPr sz="2400">
                <a:solidFill>
                  <a:schemeClr val="dk2"/>
                </a:solidFill>
              </a:defRPr>
            </a:lvl1pPr>
            <a:lvl2pPr lvl="1" rtl="0">
              <a:lnSpc>
                <a:spcPct val="115000"/>
              </a:lnSpc>
              <a:spcBef>
                <a:spcPts val="0"/>
              </a:spcBef>
              <a:spcAft>
                <a:spcPts val="2100"/>
              </a:spcAft>
              <a:buClr>
                <a:schemeClr val="dk2"/>
              </a:buClr>
              <a:buSzPct val="100000"/>
              <a:defRPr sz="1900">
                <a:solidFill>
                  <a:schemeClr val="dk2"/>
                </a:solidFill>
              </a:defRPr>
            </a:lvl2pPr>
            <a:lvl3pPr lvl="2" rtl="0">
              <a:lnSpc>
                <a:spcPct val="115000"/>
              </a:lnSpc>
              <a:spcBef>
                <a:spcPts val="0"/>
              </a:spcBef>
              <a:spcAft>
                <a:spcPts val="2100"/>
              </a:spcAft>
              <a:buClr>
                <a:schemeClr val="dk2"/>
              </a:buClr>
              <a:buSzPct val="100000"/>
              <a:defRPr sz="1900">
                <a:solidFill>
                  <a:schemeClr val="dk2"/>
                </a:solidFill>
              </a:defRPr>
            </a:lvl3pPr>
            <a:lvl4pPr lvl="3" rtl="0">
              <a:lnSpc>
                <a:spcPct val="115000"/>
              </a:lnSpc>
              <a:spcBef>
                <a:spcPts val="0"/>
              </a:spcBef>
              <a:spcAft>
                <a:spcPts val="2100"/>
              </a:spcAft>
              <a:buClr>
                <a:schemeClr val="dk2"/>
              </a:buClr>
              <a:buSzPct val="100000"/>
              <a:defRPr sz="1900">
                <a:solidFill>
                  <a:schemeClr val="dk2"/>
                </a:solidFill>
              </a:defRPr>
            </a:lvl4pPr>
            <a:lvl5pPr lvl="4" rtl="0">
              <a:lnSpc>
                <a:spcPct val="115000"/>
              </a:lnSpc>
              <a:spcBef>
                <a:spcPts val="0"/>
              </a:spcBef>
              <a:spcAft>
                <a:spcPts val="2100"/>
              </a:spcAft>
              <a:buClr>
                <a:schemeClr val="dk2"/>
              </a:buClr>
              <a:buSzPct val="100000"/>
              <a:defRPr sz="1900">
                <a:solidFill>
                  <a:schemeClr val="dk2"/>
                </a:solidFill>
              </a:defRPr>
            </a:lvl5pPr>
            <a:lvl6pPr lvl="5" rtl="0">
              <a:lnSpc>
                <a:spcPct val="115000"/>
              </a:lnSpc>
              <a:spcBef>
                <a:spcPts val="0"/>
              </a:spcBef>
              <a:spcAft>
                <a:spcPts val="2100"/>
              </a:spcAft>
              <a:buClr>
                <a:schemeClr val="dk2"/>
              </a:buClr>
              <a:buSzPct val="100000"/>
              <a:defRPr sz="1900">
                <a:solidFill>
                  <a:schemeClr val="dk2"/>
                </a:solidFill>
              </a:defRPr>
            </a:lvl6pPr>
            <a:lvl7pPr lvl="6" rtl="0">
              <a:lnSpc>
                <a:spcPct val="115000"/>
              </a:lnSpc>
              <a:spcBef>
                <a:spcPts val="0"/>
              </a:spcBef>
              <a:spcAft>
                <a:spcPts val="2100"/>
              </a:spcAft>
              <a:buClr>
                <a:schemeClr val="dk2"/>
              </a:buClr>
              <a:buSzPct val="100000"/>
              <a:defRPr sz="1900">
                <a:solidFill>
                  <a:schemeClr val="dk2"/>
                </a:solidFill>
              </a:defRPr>
            </a:lvl7pPr>
            <a:lvl8pPr lvl="7" rtl="0">
              <a:lnSpc>
                <a:spcPct val="115000"/>
              </a:lnSpc>
              <a:spcBef>
                <a:spcPts val="0"/>
              </a:spcBef>
              <a:spcAft>
                <a:spcPts val="2100"/>
              </a:spcAft>
              <a:buClr>
                <a:schemeClr val="dk2"/>
              </a:buClr>
              <a:buSzPct val="100000"/>
              <a:defRPr sz="1900">
                <a:solidFill>
                  <a:schemeClr val="dk2"/>
                </a:solidFill>
              </a:defRPr>
            </a:lvl8pPr>
            <a:lvl9pPr lvl="8" rtl="0">
              <a:lnSpc>
                <a:spcPct val="115000"/>
              </a:lnSpc>
              <a:spcBef>
                <a:spcPts val="0"/>
              </a:spcBef>
              <a:spcAft>
                <a:spcPts val="2100"/>
              </a:spcAft>
              <a:buClr>
                <a:schemeClr val="dk2"/>
              </a:buClr>
              <a:buSzPct val="100000"/>
              <a:defRPr sz="1900">
                <a:solidFill>
                  <a:schemeClr val="dk2"/>
                </a:solidFill>
              </a:defRPr>
            </a:lvl9pPr>
          </a:lstStyle>
          <a:p>
            <a:endParaRPr/>
          </a:p>
        </p:txBody>
      </p:sp>
      <p:sp>
        <p:nvSpPr>
          <p:cNvPr id="456" name="Shape 456"/>
          <p:cNvSpPr txBox="1">
            <a:spLocks noGrp="1"/>
          </p:cNvSpPr>
          <p:nvPr>
            <p:ph type="sldNum" idx="12"/>
          </p:nvPr>
        </p:nvSpPr>
        <p:spPr>
          <a:xfrm>
            <a:off x="11293668" y="6217622"/>
            <a:ext cx="731400" cy="524700"/>
          </a:xfrm>
          <a:prstGeom prst="rect">
            <a:avLst/>
          </a:prstGeom>
          <a:noFill/>
          <a:ln>
            <a:noFill/>
          </a:ln>
        </p:spPr>
        <p:txBody>
          <a:bodyPr lIns="121875" tIns="121875" rIns="121875" bIns="121875" anchor="ctr" anchorCtr="0">
            <a:noAutofit/>
          </a:bodyPr>
          <a:lstStyle/>
          <a:p>
            <a:pPr lvl="0" algn="r" rtl="0">
              <a:spcBef>
                <a:spcPts val="0"/>
              </a:spcBef>
              <a:buNone/>
            </a:pPr>
            <a:fld id="{00000000-1234-1234-1234-123412341234}" type="slidenum">
              <a:rPr lang="en-US" sz="1300">
                <a:solidFill>
                  <a:schemeClr val="dk2"/>
                </a:solidFill>
              </a:rPr>
              <a:t>‹#›</a:t>
            </a:fld>
            <a:endParaRPr lang="en-US"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8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8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82.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edutraining.googleapps.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www.google.com/edu/news-calendar.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mailto:mike@eiregroup.com" TargetMode="External"/><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ctrTitle"/>
          </p:nvPr>
        </p:nvSpPr>
        <p:spPr>
          <a:xfrm>
            <a:off x="914162" y="2027626"/>
            <a:ext cx="10766100" cy="1320899"/>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25581"/>
              <a:buFont typeface="Arial"/>
              <a:buNone/>
            </a:pPr>
            <a:r>
              <a:rPr lang="en-US">
                <a:solidFill>
                  <a:schemeClr val="dk2"/>
                </a:solidFill>
              </a:rPr>
              <a:t>A Curriculum First Approach to</a:t>
            </a:r>
          </a:p>
          <a:p>
            <a:pPr marL="0" marR="0" lvl="0" indent="-69850" algn="l" rtl="0">
              <a:spcBef>
                <a:spcPts val="0"/>
              </a:spcBef>
              <a:buClr>
                <a:srgbClr val="000000"/>
              </a:buClr>
              <a:buSzPct val="25581"/>
              <a:buFont typeface="Arial"/>
              <a:buNone/>
            </a:pPr>
            <a:r>
              <a:rPr lang="en-US">
                <a:solidFill>
                  <a:schemeClr val="dk2"/>
                </a:solidFill>
              </a:rPr>
              <a:t>Technology &amp; the Web</a:t>
            </a:r>
          </a:p>
        </p:txBody>
      </p:sp>
      <p:sp>
        <p:nvSpPr>
          <p:cNvPr id="503" name="Shape 503"/>
          <p:cNvSpPr txBox="1">
            <a:spLocks noGrp="1"/>
          </p:cNvSpPr>
          <p:nvPr>
            <p:ph type="subTitle" idx="1"/>
          </p:nvPr>
        </p:nvSpPr>
        <p:spPr>
          <a:xfrm>
            <a:off x="914400" y="3959414"/>
            <a:ext cx="10765800" cy="721800"/>
          </a:xfrm>
          <a:prstGeom prst="rect">
            <a:avLst/>
          </a:prstGeom>
          <a:noFill/>
          <a:ln>
            <a:noFill/>
          </a:ln>
        </p:spPr>
        <p:txBody>
          <a:bodyPr lIns="0" tIns="0" rIns="0" bIns="0" anchor="t" anchorCtr="0">
            <a:noAutofit/>
          </a:bodyPr>
          <a:lstStyle/>
          <a:p>
            <a:pPr marL="0" marR="0" lvl="0" indent="-69850" algn="l" rtl="0">
              <a:spcBef>
                <a:spcPts val="0"/>
              </a:spcBef>
              <a:spcAft>
                <a:spcPts val="0"/>
              </a:spcAft>
              <a:buClr>
                <a:srgbClr val="000000"/>
              </a:buClr>
              <a:buSzPct val="42307"/>
              <a:buFont typeface="Arial"/>
              <a:buNone/>
            </a:pPr>
            <a:r>
              <a:rPr lang="en-US" sz="2600"/>
              <a:t>March 30, 2016</a:t>
            </a:r>
          </a:p>
          <a:p>
            <a:pPr marL="0" marR="0" lvl="0" indent="-69850" algn="l" rtl="0">
              <a:spcBef>
                <a:spcPts val="0"/>
              </a:spcBef>
              <a:spcAft>
                <a:spcPts val="0"/>
              </a:spcAft>
              <a:buClr>
                <a:srgbClr val="000000"/>
              </a:buClr>
              <a:buSzPct val="42307"/>
              <a:buFont typeface="Arial"/>
              <a:buNone/>
            </a:pPr>
            <a:endParaRPr sz="2600"/>
          </a:p>
          <a:p>
            <a:pPr marL="0" marR="0" lvl="0" indent="0" algn="l" rtl="0">
              <a:spcBef>
                <a:spcPts val="580"/>
              </a:spcBef>
              <a:buClr>
                <a:srgbClr val="989898"/>
              </a:buClr>
              <a:buSzPct val="25000"/>
              <a:buFont typeface="Open Sans"/>
              <a:buNone/>
            </a:pPr>
            <a:endParaRPr sz="2600" b="0" i="0" u="none" strike="noStrike" cap="none">
              <a:solidFill>
                <a:srgbClr val="989898"/>
              </a:solidFill>
              <a:latin typeface="Open Sans"/>
              <a:ea typeface="Open Sans"/>
              <a:cs typeface="Open Sans"/>
              <a:sym typeface="Open Sans"/>
            </a:endParaRPr>
          </a:p>
        </p:txBody>
      </p:sp>
      <p:sp>
        <p:nvSpPr>
          <p:cNvPr id="504" name="Shape 504"/>
          <p:cNvSpPr txBox="1">
            <a:spLocks noGrp="1"/>
          </p:cNvSpPr>
          <p:nvPr>
            <p:ph type="body" idx="2"/>
          </p:nvPr>
        </p:nvSpPr>
        <p:spPr>
          <a:xfrm>
            <a:off x="930325" y="4111575"/>
            <a:ext cx="10762500" cy="1047000"/>
          </a:xfrm>
          <a:prstGeom prst="rect">
            <a:avLst/>
          </a:prstGeom>
          <a:noFill/>
          <a:ln>
            <a:noFill/>
          </a:ln>
        </p:spPr>
        <p:txBody>
          <a:bodyPr lIns="0" tIns="0" rIns="0" bIns="0" anchor="t" anchorCtr="0">
            <a:noAutofit/>
          </a:bodyPr>
          <a:lstStyle/>
          <a:p>
            <a:pPr marL="0" marR="0" lvl="0" indent="-69850" algn="l" rtl="0">
              <a:spcBef>
                <a:spcPts val="280"/>
              </a:spcBef>
              <a:buClr>
                <a:srgbClr val="000000"/>
              </a:buClr>
              <a:buSzPct val="55000"/>
              <a:buFont typeface="Arial"/>
              <a:buNone/>
            </a:pPr>
            <a:endParaRPr sz="2000">
              <a:solidFill>
                <a:schemeClr val="accent5"/>
              </a:solidFill>
            </a:endParaRPr>
          </a:p>
          <a:p>
            <a:pPr marL="0" marR="0" lvl="0" indent="-69850" algn="l" rtl="0">
              <a:spcBef>
                <a:spcPts val="280"/>
              </a:spcBef>
              <a:buClr>
                <a:srgbClr val="000000"/>
              </a:buClr>
              <a:buSzPct val="55000"/>
              <a:buFont typeface="Arial"/>
              <a:buNone/>
            </a:pPr>
            <a:r>
              <a:rPr lang="en-US" sz="2000">
                <a:solidFill>
                  <a:schemeClr val="accent5"/>
                </a:solidFill>
              </a:rPr>
              <a:t>Michael Casey</a:t>
            </a:r>
          </a:p>
          <a:p>
            <a:pPr marL="0" marR="0" lvl="0" indent="0" algn="l" rtl="0">
              <a:spcBef>
                <a:spcPts val="280"/>
              </a:spcBef>
              <a:buClr>
                <a:srgbClr val="777777"/>
              </a:buClr>
              <a:buSzPct val="25000"/>
              <a:buFont typeface="Open Sans"/>
              <a:buNone/>
            </a:pPr>
            <a:endParaRPr sz="2000">
              <a:solidFill>
                <a:schemeClr val="accent5"/>
              </a:solidFill>
            </a:endParaRPr>
          </a:p>
          <a:p>
            <a:pPr marL="0" marR="0" lvl="0" indent="0" algn="l" rtl="0">
              <a:spcBef>
                <a:spcPts val="280"/>
              </a:spcBef>
              <a:buClr>
                <a:srgbClr val="777777"/>
              </a:buClr>
              <a:buSzPct val="25000"/>
              <a:buFont typeface="Open Sans"/>
              <a:buNone/>
            </a:pPr>
            <a:endParaRPr sz="1400" b="0" i="0" u="none" strike="noStrike" cap="none">
              <a:solidFill>
                <a:schemeClr val="accent5"/>
              </a:solidFill>
              <a:latin typeface="Open Sans"/>
              <a:ea typeface="Open Sans"/>
              <a:cs typeface="Open Sans"/>
              <a:sym typeface="Open Sans"/>
            </a:endParaRPr>
          </a:p>
        </p:txBody>
      </p:sp>
      <p:pic>
        <p:nvPicPr>
          <p:cNvPr id="505" name="Shape 505"/>
          <p:cNvPicPr preferRelativeResize="0"/>
          <p:nvPr/>
        </p:nvPicPr>
        <p:blipFill>
          <a:blip r:embed="rId3">
            <a:alphaModFix/>
          </a:blip>
          <a:stretch>
            <a:fillRect/>
          </a:stretch>
        </p:blipFill>
        <p:spPr>
          <a:xfrm>
            <a:off x="3004550" y="237225"/>
            <a:ext cx="6614049" cy="13071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Shape 565"/>
          <p:cNvPicPr preferRelativeResize="0"/>
          <p:nvPr/>
        </p:nvPicPr>
        <p:blipFill>
          <a:blip r:embed="rId3">
            <a:alphaModFix/>
          </a:blip>
          <a:stretch>
            <a:fillRect/>
          </a:stretch>
        </p:blipFill>
        <p:spPr>
          <a:xfrm>
            <a:off x="1591650" y="38100"/>
            <a:ext cx="9143999" cy="6476999"/>
          </a:xfrm>
          <a:prstGeom prst="rect">
            <a:avLst/>
          </a:prstGeom>
          <a:noFill/>
          <a:ln>
            <a:noFill/>
          </a:ln>
        </p:spPr>
      </p:pic>
      <p:pic>
        <p:nvPicPr>
          <p:cNvPr id="566" name="Shape 566"/>
          <p:cNvPicPr preferRelativeResize="0"/>
          <p:nvPr/>
        </p:nvPicPr>
        <p:blipFill>
          <a:blip r:embed="rId4">
            <a:alphaModFix/>
          </a:blip>
          <a:stretch>
            <a:fillRect/>
          </a:stretch>
        </p:blipFill>
        <p:spPr>
          <a:xfrm>
            <a:off x="2430300" y="3284492"/>
            <a:ext cx="711200" cy="818461"/>
          </a:xfrm>
          <a:prstGeom prst="rect">
            <a:avLst/>
          </a:prstGeom>
          <a:noFill/>
          <a:ln>
            <a:noFill/>
          </a:ln>
        </p:spPr>
      </p:pic>
      <p:sp>
        <p:nvSpPr>
          <p:cNvPr id="567" name="Shape 567"/>
          <p:cNvSpPr txBox="1">
            <a:spLocks noGrp="1"/>
          </p:cNvSpPr>
          <p:nvPr>
            <p:ph type="title"/>
          </p:nvPr>
        </p:nvSpPr>
        <p:spPr>
          <a:xfrm>
            <a:off x="507870" y="274637"/>
            <a:ext cx="11158799" cy="502500"/>
          </a:xfrm>
          <a:prstGeom prst="rect">
            <a:avLst/>
          </a:prstGeom>
        </p:spPr>
        <p:txBody>
          <a:bodyPr lIns="91425" tIns="91425" rIns="91425" bIns="91425" anchor="b" anchorCtr="0">
            <a:noAutofit/>
          </a:bodyPr>
          <a:lstStyle/>
          <a:p>
            <a:pPr lvl="0" rtl="0">
              <a:spcBef>
                <a:spcPts val="0"/>
              </a:spcBef>
              <a:buNone/>
            </a:pPr>
            <a:r>
              <a:rPr lang="en-US"/>
              <a:t>Del Mar Union School District Overview</a:t>
            </a:r>
          </a:p>
        </p:txBody>
      </p:sp>
      <p:sp>
        <p:nvSpPr>
          <p:cNvPr id="568" name="Shape 568"/>
          <p:cNvSpPr/>
          <p:nvPr/>
        </p:nvSpPr>
        <p:spPr>
          <a:xfrm>
            <a:off x="0" y="4183075"/>
            <a:ext cx="6117600" cy="1226400"/>
          </a:xfrm>
          <a:prstGeom prst="rect">
            <a:avLst/>
          </a:prstGeom>
          <a:solidFill>
            <a:srgbClr val="D50F25"/>
          </a:solidFill>
          <a:ln>
            <a:noFill/>
          </a:ln>
        </p:spPr>
        <p:txBody>
          <a:bodyPr lIns="121875" tIns="60925" rIns="121875" bIns="60925" anchor="ctr" anchorCtr="0">
            <a:noAutofit/>
          </a:bodyPr>
          <a:lstStyle/>
          <a:p>
            <a:pPr marL="457200" lvl="0" indent="-298450" rtl="0">
              <a:lnSpc>
                <a:spcPct val="115000"/>
              </a:lnSpc>
              <a:spcBef>
                <a:spcPts val="0"/>
              </a:spcBef>
              <a:buClr>
                <a:srgbClr val="000000"/>
              </a:buClr>
              <a:buSzPct val="61111"/>
              <a:buFont typeface="Arial"/>
              <a:buChar char="●"/>
            </a:pPr>
            <a:r>
              <a:rPr lang="en-US" sz="1800">
                <a:solidFill>
                  <a:srgbClr val="FFFFFF"/>
                </a:solidFill>
                <a:latin typeface="Open Sans"/>
                <a:ea typeface="Open Sans"/>
                <a:cs typeface="Open Sans"/>
                <a:sym typeface="Open Sans"/>
              </a:rPr>
              <a:t>Suburban school in California near San Diego</a:t>
            </a:r>
          </a:p>
          <a:p>
            <a:pPr marL="457200" lvl="0" indent="-298450" rtl="0">
              <a:lnSpc>
                <a:spcPct val="115000"/>
              </a:lnSpc>
              <a:spcBef>
                <a:spcPts val="0"/>
              </a:spcBef>
              <a:buClr>
                <a:srgbClr val="000000"/>
              </a:buClr>
              <a:buSzPct val="61111"/>
              <a:buFont typeface="Arial"/>
              <a:buChar char="●"/>
            </a:pPr>
            <a:r>
              <a:rPr lang="en-US" sz="1800">
                <a:solidFill>
                  <a:srgbClr val="FFFFFF"/>
                </a:solidFill>
                <a:latin typeface="Open Sans"/>
                <a:ea typeface="Open Sans"/>
                <a:cs typeface="Open Sans"/>
                <a:sym typeface="Open Sans"/>
              </a:rPr>
              <a:t>4000 students</a:t>
            </a:r>
          </a:p>
          <a:p>
            <a:pPr marL="457200" lvl="0" indent="-228600" rtl="0">
              <a:lnSpc>
                <a:spcPct val="115000"/>
              </a:lnSpc>
              <a:spcBef>
                <a:spcPts val="0"/>
              </a:spcBef>
              <a:buFont typeface="Arial"/>
              <a:buChar char="●"/>
            </a:pPr>
            <a:r>
              <a:rPr lang="en-US" sz="1800">
                <a:solidFill>
                  <a:srgbClr val="FFFFFF"/>
                </a:solidFill>
                <a:latin typeface="Open Sans"/>
                <a:ea typeface="Open Sans"/>
                <a:cs typeface="Open Sans"/>
                <a:sym typeface="Open Sans"/>
              </a:rPr>
              <a:t>Eight Elementary schools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ctrTitle"/>
          </p:nvPr>
        </p:nvSpPr>
        <p:spPr>
          <a:xfrm>
            <a:off x="711374" y="2768551"/>
            <a:ext cx="10766100" cy="1320899"/>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a:solidFill>
                  <a:schemeClr val="dk2"/>
                </a:solidFill>
              </a:rPr>
              <a:t>A Curriculum Approach to </a:t>
            </a:r>
          </a:p>
          <a:p>
            <a:pPr marL="0" marR="0" lvl="0" indent="0" algn="l" rtl="0">
              <a:spcBef>
                <a:spcPts val="0"/>
              </a:spcBef>
              <a:buClr>
                <a:schemeClr val="dk1"/>
              </a:buClr>
              <a:buSzPct val="25000"/>
              <a:buFont typeface="Open Sans"/>
              <a:buNone/>
            </a:pPr>
            <a:r>
              <a:rPr lang="en-US">
                <a:solidFill>
                  <a:schemeClr val="dk2"/>
                </a:solidFill>
              </a:rPr>
              <a:t>Technology Integration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subTitle" idx="1"/>
          </p:nvPr>
        </p:nvSpPr>
        <p:spPr>
          <a:xfrm>
            <a:off x="711525" y="804901"/>
            <a:ext cx="10765800" cy="934199"/>
          </a:xfrm>
          <a:prstGeom prst="rect">
            <a:avLst/>
          </a:prstGeom>
        </p:spPr>
        <p:txBody>
          <a:bodyPr lIns="91425" tIns="91425" rIns="91425" bIns="91425" anchor="t" anchorCtr="0">
            <a:noAutofit/>
          </a:bodyPr>
          <a:lstStyle/>
          <a:p>
            <a:pPr lvl="0">
              <a:spcBef>
                <a:spcPts val="0"/>
              </a:spcBef>
              <a:buNone/>
            </a:pPr>
            <a:r>
              <a:rPr lang="en-US" sz="3600" b="1"/>
              <a:t>Steps to Success</a:t>
            </a:r>
          </a:p>
        </p:txBody>
      </p:sp>
      <p:sp>
        <p:nvSpPr>
          <p:cNvPr id="580" name="Shape 580"/>
          <p:cNvSpPr txBox="1"/>
          <p:nvPr/>
        </p:nvSpPr>
        <p:spPr>
          <a:xfrm>
            <a:off x="830075" y="1798500"/>
            <a:ext cx="8340300" cy="3597000"/>
          </a:xfrm>
          <a:prstGeom prst="rect">
            <a:avLst/>
          </a:prstGeom>
          <a:noFill/>
          <a:ln>
            <a:noFill/>
          </a:ln>
        </p:spPr>
        <p:txBody>
          <a:bodyPr lIns="91425" tIns="91425" rIns="91425" bIns="91425" anchor="t" anchorCtr="0">
            <a:noAutofit/>
          </a:bodyPr>
          <a:lstStyle/>
          <a:p>
            <a:pPr marL="457200" lvl="0" indent="-419100" rtl="0">
              <a:spcBef>
                <a:spcPts val="0"/>
              </a:spcBef>
              <a:buSzPct val="100000"/>
              <a:buFont typeface="Calibri"/>
              <a:buAutoNum type="arabicPeriod"/>
            </a:pPr>
            <a:r>
              <a:rPr lang="en-US" sz="3000" b="1">
                <a:latin typeface="Calibri"/>
                <a:ea typeface="Calibri"/>
                <a:cs typeface="Calibri"/>
                <a:sym typeface="Calibri"/>
              </a:rPr>
              <a:t>Curriculum</a:t>
            </a:r>
            <a:br>
              <a:rPr lang="en-US" sz="3000" b="1">
                <a:latin typeface="Calibri"/>
                <a:ea typeface="Calibri"/>
                <a:cs typeface="Calibri"/>
                <a:sym typeface="Calibri"/>
              </a:rPr>
            </a:br>
            <a:endParaRPr lang="en-US" sz="3000" b="1">
              <a:latin typeface="Calibri"/>
              <a:ea typeface="Calibri"/>
              <a:cs typeface="Calibri"/>
              <a:sym typeface="Calibri"/>
            </a:endParaRPr>
          </a:p>
          <a:p>
            <a:pPr marL="457200" lvl="0" indent="-419100" rtl="0">
              <a:spcBef>
                <a:spcPts val="0"/>
              </a:spcBef>
              <a:buSzPct val="100000"/>
              <a:buFont typeface="Calibri"/>
              <a:buAutoNum type="arabicPeriod"/>
            </a:pPr>
            <a:r>
              <a:rPr lang="en-US" sz="3000" b="1">
                <a:latin typeface="Calibri"/>
                <a:ea typeface="Calibri"/>
                <a:cs typeface="Calibri"/>
                <a:sym typeface="Calibri"/>
              </a:rPr>
              <a:t>Applications that support your curriculum</a:t>
            </a:r>
            <a:br>
              <a:rPr lang="en-US" sz="3000" b="1">
                <a:latin typeface="Calibri"/>
                <a:ea typeface="Calibri"/>
                <a:cs typeface="Calibri"/>
                <a:sym typeface="Calibri"/>
              </a:rPr>
            </a:br>
            <a:endParaRPr lang="en-US" sz="3000" b="1">
              <a:latin typeface="Calibri"/>
              <a:ea typeface="Calibri"/>
              <a:cs typeface="Calibri"/>
              <a:sym typeface="Calibri"/>
            </a:endParaRPr>
          </a:p>
          <a:p>
            <a:pPr marL="457200" lvl="0" indent="-419100">
              <a:spcBef>
                <a:spcPts val="0"/>
              </a:spcBef>
              <a:buSzPct val="100000"/>
              <a:buFont typeface="Calibri"/>
              <a:buAutoNum type="arabicPeriod"/>
            </a:pPr>
            <a:r>
              <a:rPr lang="en-US" sz="3000" b="1">
                <a:latin typeface="Calibri"/>
                <a:ea typeface="Calibri"/>
                <a:cs typeface="Calibri"/>
                <a:sym typeface="Calibri"/>
              </a:rPr>
              <a:t>Technologies to support applications and curriculum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0" lvl="0" indent="0" rtl="0">
              <a:lnSpc>
                <a:spcPct val="200000"/>
              </a:lnSpc>
              <a:spcBef>
                <a:spcPts val="500"/>
              </a:spcBef>
              <a:buNone/>
            </a:pPr>
            <a:r>
              <a:rPr lang="en-US" sz="3000" b="1">
                <a:solidFill>
                  <a:srgbClr val="6E6E6E"/>
                </a:solidFill>
                <a:latin typeface="Arial"/>
                <a:ea typeface="Arial"/>
                <a:cs typeface="Arial"/>
                <a:sym typeface="Arial"/>
              </a:rPr>
              <a:t>Curriculum Focus -- 3 Core Areas</a:t>
            </a:r>
          </a:p>
          <a:p>
            <a:pPr marL="457200" lvl="0" indent="-419100" rtl="0">
              <a:lnSpc>
                <a:spcPct val="200000"/>
              </a:lnSpc>
              <a:spcBef>
                <a:spcPts val="500"/>
              </a:spcBef>
              <a:buClr>
                <a:srgbClr val="000000"/>
              </a:buClr>
              <a:buSzPct val="100000"/>
              <a:buFont typeface="Arial"/>
            </a:pPr>
            <a:r>
              <a:rPr lang="en-US" sz="3000" b="1">
                <a:solidFill>
                  <a:srgbClr val="6E6E6E"/>
                </a:solidFill>
                <a:latin typeface="Arial"/>
                <a:ea typeface="Arial"/>
                <a:cs typeface="Arial"/>
                <a:sym typeface="Arial"/>
              </a:rPr>
              <a:t>Education Program</a:t>
            </a:r>
          </a:p>
          <a:p>
            <a:pPr marL="457200" lvl="0" indent="-419100" rtl="0">
              <a:lnSpc>
                <a:spcPct val="200000"/>
              </a:lnSpc>
              <a:spcBef>
                <a:spcPts val="500"/>
              </a:spcBef>
              <a:buClr>
                <a:srgbClr val="000000"/>
              </a:buClr>
              <a:buSzPct val="100000"/>
              <a:buFont typeface="Arial"/>
            </a:pPr>
            <a:r>
              <a:rPr lang="en-US" sz="3000" b="1">
                <a:solidFill>
                  <a:srgbClr val="6E6E6E"/>
                </a:solidFill>
                <a:latin typeface="Arial"/>
                <a:ea typeface="Arial"/>
                <a:cs typeface="Arial"/>
                <a:sym typeface="Arial"/>
              </a:rPr>
              <a:t>Technology</a:t>
            </a:r>
          </a:p>
          <a:p>
            <a:pPr marL="457200" lvl="0" indent="-419100" rtl="0">
              <a:lnSpc>
                <a:spcPct val="200000"/>
              </a:lnSpc>
              <a:spcBef>
                <a:spcPts val="500"/>
              </a:spcBef>
              <a:buClr>
                <a:srgbClr val="000000"/>
              </a:buClr>
              <a:buSzPct val="100000"/>
              <a:buFont typeface="Arial"/>
            </a:pPr>
            <a:r>
              <a:rPr lang="en-US" sz="3000" b="1">
                <a:solidFill>
                  <a:srgbClr val="6E6E6E"/>
                </a:solidFill>
                <a:latin typeface="Arial"/>
                <a:ea typeface="Arial"/>
                <a:cs typeface="Arial"/>
                <a:sym typeface="Arial"/>
              </a:rPr>
              <a:t>Professional Learning</a:t>
            </a:r>
          </a:p>
          <a:p>
            <a:pPr marL="232746" marR="0" lvl="0" indent="-232746" algn="l" rtl="0">
              <a:spcBef>
                <a:spcPts val="480"/>
              </a:spcBef>
              <a:buClr>
                <a:srgbClr val="777777"/>
              </a:buClr>
              <a:buSzPct val="60416"/>
              <a:buFont typeface="Open Sans"/>
              <a:buNone/>
            </a:pPr>
            <a:endParaRPr sz="2400" b="0" i="0" u="none" strike="noStrike" cap="none">
              <a:solidFill>
                <a:srgbClr val="777777"/>
              </a:solidFill>
              <a:latin typeface="Open Sans"/>
              <a:ea typeface="Open Sans"/>
              <a:cs typeface="Open Sans"/>
              <a:sym typeface="Open Sans"/>
            </a:endParaRPr>
          </a:p>
        </p:txBody>
      </p:sp>
      <p:sp>
        <p:nvSpPr>
          <p:cNvPr id="587" name="Shape 587"/>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sz="3600" b="1"/>
              <a:t>Strategic Plan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subTitle" idx="1"/>
          </p:nvPr>
        </p:nvSpPr>
        <p:spPr>
          <a:xfrm>
            <a:off x="1384539" y="1438100"/>
            <a:ext cx="9938700" cy="3981600"/>
          </a:xfrm>
          <a:prstGeom prst="rect">
            <a:avLst/>
          </a:prstGeom>
        </p:spPr>
        <p:txBody>
          <a:bodyPr lIns="121875" tIns="121875" rIns="121875" bIns="121875" anchor="ctr" anchorCtr="0">
            <a:noAutofit/>
          </a:bodyPr>
          <a:lstStyle/>
          <a:p>
            <a:pPr lvl="0" rtl="0">
              <a:spcBef>
                <a:spcPts val="0"/>
              </a:spcBef>
              <a:buNone/>
            </a:pPr>
            <a:r>
              <a:rPr lang="en-US"/>
              <a:t>The most important relationship in your organization that will help ensure successful technology integration, is that between </a:t>
            </a:r>
            <a:r>
              <a:rPr lang="en-US">
                <a:solidFill>
                  <a:srgbClr val="4285F4"/>
                </a:solidFill>
              </a:rPr>
              <a:t>Curriculum and Instruction</a:t>
            </a:r>
            <a:r>
              <a:rPr lang="en-US"/>
              <a:t> </a:t>
            </a:r>
            <a:r>
              <a:rPr lang="en-US">
                <a:solidFill>
                  <a:srgbClr val="75787B"/>
                </a:solidFill>
              </a:rPr>
              <a:t>and </a:t>
            </a:r>
            <a:r>
              <a:rPr lang="en-US">
                <a:solidFill>
                  <a:srgbClr val="4285F4"/>
                </a:solidFill>
              </a:rPr>
              <a:t>Information Technology</a:t>
            </a:r>
            <a:r>
              <a:rPr lang="en-US"/>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p:nvPr/>
        </p:nvSpPr>
        <p:spPr>
          <a:xfrm>
            <a:off x="0" y="433"/>
            <a:ext cx="12188700" cy="6858000"/>
          </a:xfrm>
          <a:prstGeom prst="rect">
            <a:avLst/>
          </a:prstGeom>
          <a:solidFill>
            <a:schemeClr val="lt1"/>
          </a:solidFill>
          <a:ln>
            <a:noFill/>
          </a:ln>
        </p:spPr>
        <p:txBody>
          <a:bodyPr lIns="121875" tIns="121875" rIns="121875" bIns="121875" anchor="ctr" anchorCtr="0">
            <a:noAutofit/>
          </a:bodyPr>
          <a:lstStyle/>
          <a:p>
            <a:pPr lvl="0">
              <a:spcBef>
                <a:spcPts val="0"/>
              </a:spcBef>
              <a:buNone/>
            </a:pPr>
            <a:endParaRPr/>
          </a:p>
        </p:txBody>
      </p:sp>
      <p:pic>
        <p:nvPicPr>
          <p:cNvPr id="598" name="Shape 598"/>
          <p:cNvPicPr preferRelativeResize="0"/>
          <p:nvPr/>
        </p:nvPicPr>
        <p:blipFill>
          <a:blip r:embed="rId3">
            <a:alphaModFix amt="36000"/>
          </a:blip>
          <a:stretch>
            <a:fillRect/>
          </a:stretch>
        </p:blipFill>
        <p:spPr>
          <a:xfrm>
            <a:off x="-8931" y="0"/>
            <a:ext cx="12188825" cy="6858004"/>
          </a:xfrm>
          <a:prstGeom prst="rect">
            <a:avLst/>
          </a:prstGeom>
          <a:noFill/>
          <a:ln>
            <a:noFill/>
          </a:ln>
        </p:spPr>
      </p:pic>
      <p:sp>
        <p:nvSpPr>
          <p:cNvPr id="599" name="Shape 599"/>
          <p:cNvSpPr/>
          <p:nvPr/>
        </p:nvSpPr>
        <p:spPr>
          <a:xfrm>
            <a:off x="0" y="433"/>
            <a:ext cx="12188700" cy="6858000"/>
          </a:xfrm>
          <a:prstGeom prst="rect">
            <a:avLst/>
          </a:prstGeom>
          <a:solidFill>
            <a:srgbClr val="000000">
              <a:alpha val="65380"/>
            </a:srgbClr>
          </a:solidFill>
          <a:ln>
            <a:noFill/>
          </a:ln>
        </p:spPr>
        <p:txBody>
          <a:bodyPr lIns="121875" tIns="121875" rIns="121875" bIns="121875" anchor="ctr" anchorCtr="0">
            <a:noAutofit/>
          </a:bodyPr>
          <a:lstStyle/>
          <a:p>
            <a:pPr lvl="0">
              <a:spcBef>
                <a:spcPts val="0"/>
              </a:spcBef>
              <a:buNone/>
            </a:pPr>
            <a:endParaRPr/>
          </a:p>
        </p:txBody>
      </p:sp>
      <p:cxnSp>
        <p:nvCxnSpPr>
          <p:cNvPr id="600" name="Shape 600"/>
          <p:cNvCxnSpPr/>
          <p:nvPr/>
        </p:nvCxnSpPr>
        <p:spPr>
          <a:xfrm>
            <a:off x="816687" y="2388100"/>
            <a:ext cx="0" cy="2094300"/>
          </a:xfrm>
          <a:prstGeom prst="straightConnector1">
            <a:avLst/>
          </a:prstGeom>
          <a:noFill/>
          <a:ln w="9525" cap="flat" cmpd="sng">
            <a:solidFill>
              <a:schemeClr val="lt1"/>
            </a:solidFill>
            <a:prstDash val="solid"/>
            <a:round/>
            <a:headEnd type="none" w="lg" len="lg"/>
            <a:tailEnd type="none" w="lg" len="lg"/>
          </a:ln>
        </p:spPr>
      </p:cxnSp>
      <p:sp>
        <p:nvSpPr>
          <p:cNvPr id="601" name="Shape 601"/>
          <p:cNvSpPr txBox="1">
            <a:spLocks noGrp="1"/>
          </p:cNvSpPr>
          <p:nvPr>
            <p:ph type="subTitle" idx="1"/>
          </p:nvPr>
        </p:nvSpPr>
        <p:spPr>
          <a:xfrm>
            <a:off x="1384539" y="1438100"/>
            <a:ext cx="8760000" cy="3981600"/>
          </a:xfrm>
          <a:prstGeom prst="rect">
            <a:avLst/>
          </a:prstGeom>
        </p:spPr>
        <p:txBody>
          <a:bodyPr lIns="121875" tIns="121875" rIns="121875" bIns="121875" anchor="ctr" anchorCtr="0">
            <a:noAutofit/>
          </a:bodyPr>
          <a:lstStyle/>
          <a:p>
            <a:pPr lvl="0" rtl="0">
              <a:spcBef>
                <a:spcPts val="0"/>
              </a:spcBef>
              <a:buNone/>
            </a:pPr>
            <a:r>
              <a:rPr lang="en-US" sz="4800">
                <a:solidFill>
                  <a:schemeClr val="lt1"/>
                </a:solidFill>
              </a:rPr>
              <a:t>Focus on Curriculum Initiatives, not Technology Initiatives.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Shape 607"/>
          <p:cNvPicPr preferRelativeResize="0"/>
          <p:nvPr/>
        </p:nvPicPr>
        <p:blipFill>
          <a:blip r:embed="rId3">
            <a:alphaModFix/>
          </a:blip>
          <a:stretch>
            <a:fillRect/>
          </a:stretch>
        </p:blipFill>
        <p:spPr>
          <a:xfrm>
            <a:off x="1712036" y="228603"/>
            <a:ext cx="8387152" cy="613800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457200" lvl="0" indent="-381000" rtl="0">
              <a:lnSpc>
                <a:spcPct val="200000"/>
              </a:lnSpc>
              <a:spcBef>
                <a:spcPts val="500"/>
              </a:spcBef>
              <a:buClr>
                <a:srgbClr val="000000"/>
              </a:buClr>
              <a:buSzPct val="100000"/>
              <a:buFont typeface="Arial"/>
            </a:pPr>
            <a:r>
              <a:rPr lang="en-US" b="1">
                <a:solidFill>
                  <a:srgbClr val="6E6E6E"/>
                </a:solidFill>
                <a:latin typeface="Arial"/>
                <a:ea typeface="Arial"/>
                <a:cs typeface="Arial"/>
                <a:sym typeface="Arial"/>
              </a:rPr>
              <a:t>Common Core State Standards</a:t>
            </a:r>
          </a:p>
          <a:p>
            <a:pPr marL="457200" lvl="0" indent="-381000" rtl="0">
              <a:lnSpc>
                <a:spcPct val="200000"/>
              </a:lnSpc>
              <a:spcBef>
                <a:spcPts val="500"/>
              </a:spcBef>
              <a:buClr>
                <a:srgbClr val="000000"/>
              </a:buClr>
              <a:buSzPct val="100000"/>
              <a:buFont typeface="Arial"/>
            </a:pPr>
            <a:r>
              <a:rPr lang="en-US" b="1">
                <a:solidFill>
                  <a:srgbClr val="6E6E6E"/>
                </a:solidFill>
                <a:latin typeface="Arial"/>
                <a:ea typeface="Arial"/>
                <a:cs typeface="Arial"/>
                <a:sym typeface="Arial"/>
              </a:rPr>
              <a:t>Writing</a:t>
            </a:r>
          </a:p>
          <a:p>
            <a:pPr marL="457200" lvl="0" indent="-381000" rtl="0">
              <a:lnSpc>
                <a:spcPct val="200000"/>
              </a:lnSpc>
              <a:spcBef>
                <a:spcPts val="500"/>
              </a:spcBef>
              <a:buClr>
                <a:srgbClr val="000000"/>
              </a:buClr>
              <a:buSzPct val="100000"/>
              <a:buFont typeface="Arial"/>
            </a:pPr>
            <a:r>
              <a:rPr lang="en-US" b="1">
                <a:solidFill>
                  <a:srgbClr val="6E6E6E"/>
                </a:solidFill>
                <a:latin typeface="Arial"/>
                <a:ea typeface="Arial"/>
                <a:cs typeface="Arial"/>
                <a:sym typeface="Arial"/>
              </a:rPr>
              <a:t>Professional Learning Model</a:t>
            </a:r>
          </a:p>
          <a:p>
            <a:pPr marL="914400" lvl="1" indent="-381000" rtl="0">
              <a:lnSpc>
                <a:spcPct val="200000"/>
              </a:lnSpc>
              <a:spcBef>
                <a:spcPts val="500"/>
              </a:spcBef>
              <a:buClr>
                <a:srgbClr val="000000"/>
              </a:buClr>
              <a:buSzPct val="100000"/>
              <a:buFont typeface="Courier New"/>
              <a:buChar char="o"/>
            </a:pPr>
            <a:r>
              <a:rPr lang="en-US" sz="2400" b="1">
                <a:solidFill>
                  <a:srgbClr val="6E6E6E"/>
                </a:solidFill>
                <a:latin typeface="Arial"/>
                <a:ea typeface="Arial"/>
                <a:cs typeface="Arial"/>
                <a:sym typeface="Arial"/>
              </a:rPr>
              <a:t>Writing</a:t>
            </a:r>
          </a:p>
          <a:p>
            <a:pPr marL="914400" lvl="1" indent="-381000" rtl="0">
              <a:lnSpc>
                <a:spcPct val="200000"/>
              </a:lnSpc>
              <a:spcBef>
                <a:spcPts val="500"/>
              </a:spcBef>
              <a:buClr>
                <a:srgbClr val="000000"/>
              </a:buClr>
              <a:buSzPct val="100000"/>
              <a:buFont typeface="Courier New"/>
              <a:buChar char="o"/>
            </a:pPr>
            <a:r>
              <a:rPr lang="en-US" sz="2400" b="1">
                <a:solidFill>
                  <a:srgbClr val="6E6E6E"/>
                </a:solidFill>
                <a:latin typeface="Arial"/>
                <a:ea typeface="Arial"/>
                <a:cs typeface="Arial"/>
                <a:sym typeface="Arial"/>
              </a:rPr>
              <a:t>Technology</a:t>
            </a:r>
          </a:p>
          <a:p>
            <a:pPr marL="914400" lvl="1" indent="-381000" rtl="0">
              <a:lnSpc>
                <a:spcPct val="200000"/>
              </a:lnSpc>
              <a:spcBef>
                <a:spcPts val="500"/>
              </a:spcBef>
              <a:buClr>
                <a:srgbClr val="000000"/>
              </a:buClr>
              <a:buSzPct val="100000"/>
              <a:buFont typeface="Courier New"/>
              <a:buChar char="o"/>
            </a:pPr>
            <a:r>
              <a:rPr lang="en-US" sz="2400" b="1">
                <a:solidFill>
                  <a:srgbClr val="6E6E6E"/>
                </a:solidFill>
                <a:latin typeface="Arial"/>
                <a:ea typeface="Arial"/>
                <a:cs typeface="Arial"/>
                <a:sym typeface="Arial"/>
              </a:rPr>
              <a:t>21st Century Skills</a:t>
            </a:r>
          </a:p>
        </p:txBody>
      </p:sp>
      <p:sp>
        <p:nvSpPr>
          <p:cNvPr id="614" name="Shape 614"/>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sz="3600" b="1"/>
              <a:t>Laser Focus and Commitment</a:t>
            </a:r>
          </a:p>
        </p:txBody>
      </p:sp>
      <p:pic>
        <p:nvPicPr>
          <p:cNvPr id="615" name="Shape 615"/>
          <p:cNvPicPr preferRelativeResize="0"/>
          <p:nvPr/>
        </p:nvPicPr>
        <p:blipFill>
          <a:blip r:embed="rId3">
            <a:alphaModFix/>
          </a:blip>
          <a:stretch>
            <a:fillRect/>
          </a:stretch>
        </p:blipFill>
        <p:spPr>
          <a:xfrm>
            <a:off x="5870925" y="1590525"/>
            <a:ext cx="5417025" cy="40609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15491" y="740800"/>
            <a:ext cx="10670700" cy="10077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Timeline Development</a:t>
            </a:r>
          </a:p>
        </p:txBody>
      </p:sp>
      <p:pic>
        <p:nvPicPr>
          <p:cNvPr id="621" name="Shape 621"/>
          <p:cNvPicPr preferRelativeResize="0"/>
          <p:nvPr/>
        </p:nvPicPr>
        <p:blipFill>
          <a:blip r:embed="rId3">
            <a:alphaModFix/>
          </a:blip>
          <a:stretch>
            <a:fillRect/>
          </a:stretch>
        </p:blipFill>
        <p:spPr>
          <a:xfrm>
            <a:off x="10248763" y="6004000"/>
            <a:ext cx="1524569" cy="853777"/>
          </a:xfrm>
          <a:prstGeom prst="rect">
            <a:avLst/>
          </a:prstGeom>
          <a:noFill/>
          <a:ln>
            <a:noFill/>
          </a:ln>
        </p:spPr>
      </p:pic>
      <p:pic>
        <p:nvPicPr>
          <p:cNvPr id="622" name="Shape 622"/>
          <p:cNvPicPr preferRelativeResize="0"/>
          <p:nvPr/>
        </p:nvPicPr>
        <p:blipFill>
          <a:blip r:embed="rId4">
            <a:alphaModFix/>
          </a:blip>
          <a:stretch>
            <a:fillRect/>
          </a:stretch>
        </p:blipFill>
        <p:spPr>
          <a:xfrm>
            <a:off x="1104612" y="1852799"/>
            <a:ext cx="9242916" cy="4642057"/>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15491" y="740800"/>
            <a:ext cx="11201100" cy="10077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Tools to Support a Curriculum Focus</a:t>
            </a:r>
          </a:p>
        </p:txBody>
      </p:sp>
      <p:sp>
        <p:nvSpPr>
          <p:cNvPr id="628" name="Shape 628"/>
          <p:cNvSpPr txBox="1">
            <a:spLocks noGrp="1"/>
          </p:cNvSpPr>
          <p:nvPr>
            <p:ph type="body" idx="1"/>
          </p:nvPr>
        </p:nvSpPr>
        <p:spPr>
          <a:xfrm>
            <a:off x="415491" y="1852800"/>
            <a:ext cx="5073000" cy="4239300"/>
          </a:xfrm>
          <a:prstGeom prst="rect">
            <a:avLst/>
          </a:prstGeom>
        </p:spPr>
        <p:txBody>
          <a:bodyPr lIns="121875" tIns="121875" rIns="121875" bIns="121875" anchor="t" anchorCtr="0">
            <a:noAutofit/>
          </a:bodyPr>
          <a:lstStyle/>
          <a:p>
            <a:pPr lvl="0" rtl="0">
              <a:spcBef>
                <a:spcPts val="0"/>
              </a:spcBef>
              <a:buNone/>
            </a:pPr>
            <a:r>
              <a:rPr lang="en-US" sz="3200">
                <a:latin typeface="Calibri"/>
                <a:ea typeface="Calibri"/>
                <a:cs typeface="Calibri"/>
                <a:sym typeface="Calibri"/>
              </a:rPr>
              <a:t>GAFE</a:t>
            </a:r>
          </a:p>
          <a:p>
            <a:pPr lvl="0" rtl="0">
              <a:spcBef>
                <a:spcPts val="0"/>
              </a:spcBef>
              <a:buNone/>
            </a:pPr>
            <a:r>
              <a:rPr lang="en-US" sz="3200">
                <a:latin typeface="Calibri"/>
                <a:ea typeface="Calibri"/>
                <a:cs typeface="Calibri"/>
                <a:sym typeface="Calibri"/>
              </a:rPr>
              <a:t>Writing Process, Collaboration, Presentations, Sharing, Comments, Publishing, Communication</a:t>
            </a:r>
          </a:p>
        </p:txBody>
      </p:sp>
      <p:pic>
        <p:nvPicPr>
          <p:cNvPr id="629" name="Shape 629"/>
          <p:cNvPicPr preferRelativeResize="0"/>
          <p:nvPr/>
        </p:nvPicPr>
        <p:blipFill>
          <a:blip r:embed="rId3">
            <a:alphaModFix/>
          </a:blip>
          <a:stretch>
            <a:fillRect/>
          </a:stretch>
        </p:blipFill>
        <p:spPr>
          <a:xfrm>
            <a:off x="5997675" y="1996312"/>
            <a:ext cx="4868048" cy="3651774"/>
          </a:xfrm>
          <a:prstGeom prst="rect">
            <a:avLst/>
          </a:prstGeom>
          <a:noFill/>
          <a:ln>
            <a:noFill/>
          </a:ln>
        </p:spPr>
      </p:pic>
      <p:pic>
        <p:nvPicPr>
          <p:cNvPr id="630" name="Shape 630"/>
          <p:cNvPicPr preferRelativeResize="0"/>
          <p:nvPr/>
        </p:nvPicPr>
        <p:blipFill>
          <a:blip r:embed="rId4">
            <a:alphaModFix/>
          </a:blip>
          <a:stretch>
            <a:fillRect/>
          </a:stretch>
        </p:blipFill>
        <p:spPr>
          <a:xfrm>
            <a:off x="10248763" y="6004000"/>
            <a:ext cx="1524569" cy="85377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15491" y="740800"/>
            <a:ext cx="11059800" cy="10077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Michael Casey</a:t>
            </a:r>
          </a:p>
        </p:txBody>
      </p:sp>
      <p:sp>
        <p:nvSpPr>
          <p:cNvPr id="511" name="Shape 511"/>
          <p:cNvSpPr txBox="1">
            <a:spLocks noGrp="1"/>
          </p:cNvSpPr>
          <p:nvPr>
            <p:ph type="body" idx="1"/>
          </p:nvPr>
        </p:nvSpPr>
        <p:spPr>
          <a:xfrm>
            <a:off x="415491" y="1852800"/>
            <a:ext cx="11059800" cy="4239300"/>
          </a:xfrm>
          <a:prstGeom prst="rect">
            <a:avLst/>
          </a:prstGeom>
        </p:spPr>
        <p:txBody>
          <a:bodyPr lIns="121875" tIns="121875" rIns="121875" bIns="121875" anchor="t" anchorCtr="0">
            <a:noAutofit/>
          </a:bodyPr>
          <a:lstStyle/>
          <a:p>
            <a:pPr lvl="0" rtl="0">
              <a:spcBef>
                <a:spcPts val="0"/>
              </a:spcBef>
              <a:buNone/>
            </a:pPr>
            <a:r>
              <a:rPr lang="en-US" sz="3200">
                <a:latin typeface="Calibri"/>
                <a:ea typeface="Calibri"/>
                <a:cs typeface="Calibri"/>
                <a:sym typeface="Calibri"/>
              </a:rPr>
              <a:t>35 Years in Education: </a:t>
            </a:r>
          </a:p>
          <a:p>
            <a:pPr lvl="0" rtl="0">
              <a:spcBef>
                <a:spcPts val="0"/>
              </a:spcBef>
              <a:buNone/>
            </a:pPr>
            <a:r>
              <a:rPr lang="en-US" sz="3200">
                <a:latin typeface="Calibri"/>
                <a:ea typeface="Calibri"/>
                <a:cs typeface="Calibri"/>
                <a:sym typeface="Calibri"/>
              </a:rPr>
              <a:t>Teacher, Resource Teacher, EdTech Program Manager,</a:t>
            </a:r>
          </a:p>
          <a:p>
            <a:pPr lvl="0" rtl="0">
              <a:spcBef>
                <a:spcPts val="0"/>
              </a:spcBef>
              <a:buNone/>
            </a:pPr>
            <a:r>
              <a:rPr lang="en-US" sz="3200">
                <a:latin typeface="Calibri"/>
                <a:ea typeface="Calibri"/>
                <a:cs typeface="Calibri"/>
                <a:sym typeface="Calibri"/>
              </a:rPr>
              <a:t>Executive Director IT</a:t>
            </a:r>
          </a:p>
          <a:p>
            <a:pPr lvl="0" rtl="0">
              <a:spcBef>
                <a:spcPts val="0"/>
              </a:spcBef>
              <a:buNone/>
            </a:pPr>
            <a:r>
              <a:rPr lang="en-US" sz="3200">
                <a:latin typeface="Calibri"/>
                <a:ea typeface="Calibri"/>
                <a:cs typeface="Calibri"/>
                <a:sym typeface="Calibri"/>
              </a:rPr>
              <a:t>Author: </a:t>
            </a:r>
            <a:r>
              <a:rPr lang="en-US" sz="3200" b="1">
                <a:latin typeface="Calibri"/>
                <a:ea typeface="Calibri"/>
                <a:cs typeface="Calibri"/>
                <a:sym typeface="Calibri"/>
              </a:rPr>
              <a:t>N3XT Practices</a:t>
            </a:r>
            <a:r>
              <a:rPr lang="en-US" sz="3200">
                <a:latin typeface="Calibri"/>
                <a:ea typeface="Calibri"/>
                <a:cs typeface="Calibri"/>
                <a:sym typeface="Calibri"/>
              </a:rPr>
              <a:t>, </a:t>
            </a:r>
            <a:r>
              <a:rPr lang="en-US" sz="3200" b="1">
                <a:latin typeface="Calibri"/>
                <a:ea typeface="Calibri"/>
                <a:cs typeface="Calibri"/>
                <a:sym typeface="Calibri"/>
              </a:rPr>
              <a:t>VISION</a:t>
            </a:r>
          </a:p>
          <a:p>
            <a:pPr lvl="0" rtl="0">
              <a:spcBef>
                <a:spcPts val="0"/>
              </a:spcBef>
              <a:buNone/>
            </a:pPr>
            <a:r>
              <a:rPr lang="en-US" sz="3200">
                <a:latin typeface="Calibri"/>
                <a:ea typeface="Calibri"/>
                <a:cs typeface="Calibri"/>
                <a:sym typeface="Calibri"/>
              </a:rPr>
              <a:t>President/CEO Eire Group</a:t>
            </a:r>
          </a:p>
        </p:txBody>
      </p:sp>
      <p:pic>
        <p:nvPicPr>
          <p:cNvPr id="512" name="Shape 512"/>
          <p:cNvPicPr preferRelativeResize="0"/>
          <p:nvPr/>
        </p:nvPicPr>
        <p:blipFill>
          <a:blip r:embed="rId3">
            <a:alphaModFix/>
          </a:blip>
          <a:stretch>
            <a:fillRect/>
          </a:stretch>
        </p:blipFill>
        <p:spPr>
          <a:xfrm>
            <a:off x="10248763" y="6004000"/>
            <a:ext cx="1524569" cy="853777"/>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457200" lvl="0" indent="-419100" rtl="0">
              <a:lnSpc>
                <a:spcPct val="200000"/>
              </a:lnSpc>
              <a:spcBef>
                <a:spcPts val="500"/>
              </a:spcBef>
              <a:buClr>
                <a:srgbClr val="000000"/>
              </a:buClr>
              <a:buSzPct val="100000"/>
              <a:buFont typeface="Arial"/>
            </a:pPr>
            <a:r>
              <a:rPr lang="en-US" sz="3000" b="1">
                <a:solidFill>
                  <a:srgbClr val="6E6E6E"/>
                </a:solidFill>
                <a:latin typeface="Arial"/>
                <a:ea typeface="Arial"/>
                <a:cs typeface="Arial"/>
                <a:sym typeface="Arial"/>
              </a:rPr>
              <a:t>40 Hours/teacher</a:t>
            </a:r>
          </a:p>
          <a:p>
            <a:pPr marL="914400" lvl="1" indent="-419100" rtl="0">
              <a:lnSpc>
                <a:spcPct val="200000"/>
              </a:lnSpc>
              <a:spcBef>
                <a:spcPts val="500"/>
              </a:spcBef>
              <a:buClr>
                <a:srgbClr val="000000"/>
              </a:buClr>
              <a:buSzPct val="100000"/>
              <a:buFont typeface="Courier New"/>
              <a:buChar char="o"/>
            </a:pPr>
            <a:r>
              <a:rPr lang="en-US" sz="3000" b="1">
                <a:solidFill>
                  <a:srgbClr val="6E6E6E"/>
                </a:solidFill>
                <a:latin typeface="Arial"/>
                <a:ea typeface="Arial"/>
                <a:cs typeface="Arial"/>
                <a:sym typeface="Arial"/>
              </a:rPr>
              <a:t>Summer</a:t>
            </a:r>
          </a:p>
          <a:p>
            <a:pPr marL="914400" lvl="1" indent="-419100" rtl="0">
              <a:lnSpc>
                <a:spcPct val="200000"/>
              </a:lnSpc>
              <a:spcBef>
                <a:spcPts val="500"/>
              </a:spcBef>
              <a:buClr>
                <a:srgbClr val="000000"/>
              </a:buClr>
              <a:buSzPct val="100000"/>
              <a:buFont typeface="Courier New"/>
              <a:buChar char="o"/>
            </a:pPr>
            <a:r>
              <a:rPr lang="en-US" sz="3000" b="1">
                <a:solidFill>
                  <a:srgbClr val="6E6E6E"/>
                </a:solidFill>
                <a:latin typeface="Arial"/>
                <a:ea typeface="Arial"/>
                <a:cs typeface="Arial"/>
                <a:sym typeface="Arial"/>
              </a:rPr>
              <a:t>Substitutes for Peer Observation/Collaboration</a:t>
            </a:r>
          </a:p>
          <a:p>
            <a:pPr marL="914400" lvl="1" indent="-419100" rtl="0">
              <a:lnSpc>
                <a:spcPct val="200000"/>
              </a:lnSpc>
              <a:spcBef>
                <a:spcPts val="500"/>
              </a:spcBef>
              <a:buClr>
                <a:srgbClr val="000000"/>
              </a:buClr>
              <a:buSzPct val="100000"/>
              <a:buFont typeface="Courier New"/>
              <a:buChar char="o"/>
            </a:pPr>
            <a:r>
              <a:rPr lang="en-US" sz="3000" b="1">
                <a:solidFill>
                  <a:srgbClr val="6E6E6E"/>
                </a:solidFill>
                <a:latin typeface="Arial"/>
                <a:ea typeface="Arial"/>
                <a:cs typeface="Arial"/>
                <a:sym typeface="Arial"/>
              </a:rPr>
              <a:t>Conferences</a:t>
            </a:r>
          </a:p>
        </p:txBody>
      </p:sp>
      <p:sp>
        <p:nvSpPr>
          <p:cNvPr id="637" name="Shape 637"/>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sz="3600" b="1"/>
              <a:t>Professional Learning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489750" y="1686675"/>
            <a:ext cx="11152800" cy="4936500"/>
          </a:xfrm>
          <a:prstGeom prst="rect">
            <a:avLst/>
          </a:prstGeom>
          <a:noFill/>
          <a:ln>
            <a:noFill/>
          </a:ln>
        </p:spPr>
        <p:txBody>
          <a:bodyPr lIns="0" tIns="0" rIns="0" bIns="0" anchor="t" anchorCtr="0">
            <a:noAutofit/>
          </a:bodyPr>
          <a:lstStyle/>
          <a:p>
            <a:pPr marL="0" lvl="0" indent="0" rtl="0">
              <a:lnSpc>
                <a:spcPct val="200000"/>
              </a:lnSpc>
              <a:spcBef>
                <a:spcPts val="500"/>
              </a:spcBef>
              <a:buNone/>
            </a:pPr>
            <a:r>
              <a:rPr lang="en-US" sz="3000" b="1">
                <a:solidFill>
                  <a:srgbClr val="6E6E6E"/>
                </a:solidFill>
                <a:latin typeface="Arial"/>
                <a:ea typeface="Arial"/>
                <a:cs typeface="Arial"/>
                <a:sym typeface="Arial"/>
              </a:rPr>
              <a:t>Goals of the Initiative</a:t>
            </a:r>
          </a:p>
          <a:p>
            <a:pPr marL="457200" lvl="0" indent="-419100" rtl="0">
              <a:lnSpc>
                <a:spcPct val="115000"/>
              </a:lnSpc>
              <a:spcBef>
                <a:spcPts val="500"/>
              </a:spcBef>
              <a:buClr>
                <a:srgbClr val="000000"/>
              </a:buClr>
              <a:buSzPct val="100000"/>
              <a:buFont typeface="Arial"/>
            </a:pPr>
            <a:r>
              <a:rPr lang="en-US" sz="3000">
                <a:solidFill>
                  <a:srgbClr val="6E6E6E"/>
                </a:solidFill>
                <a:latin typeface="Arial"/>
                <a:ea typeface="Arial"/>
                <a:cs typeface="Arial"/>
                <a:sym typeface="Arial"/>
              </a:rPr>
              <a:t>Attain </a:t>
            </a:r>
            <a:r>
              <a:rPr lang="en-US" sz="3000" u="sng">
                <a:solidFill>
                  <a:srgbClr val="6E6E6E"/>
                </a:solidFill>
                <a:latin typeface="Arial"/>
                <a:ea typeface="Arial"/>
                <a:cs typeface="Arial"/>
                <a:sym typeface="Arial"/>
              </a:rPr>
              <a:t>district academic goals</a:t>
            </a:r>
            <a:r>
              <a:rPr lang="en-US" sz="3000">
                <a:solidFill>
                  <a:srgbClr val="6E6E6E"/>
                </a:solidFill>
                <a:latin typeface="Arial"/>
                <a:ea typeface="Arial"/>
                <a:cs typeface="Arial"/>
                <a:sym typeface="Arial"/>
              </a:rPr>
              <a:t>, which included maximizing the achievement of learning goals for 21st century skills, through the appropriate use of technology and media-rich resources. (Initial focus area will be written communications)</a:t>
            </a:r>
          </a:p>
          <a:p>
            <a:pPr marL="0" lvl="0" indent="0" rtl="0">
              <a:lnSpc>
                <a:spcPct val="115000"/>
              </a:lnSpc>
              <a:spcBef>
                <a:spcPts val="500"/>
              </a:spcBef>
              <a:buNone/>
            </a:pPr>
            <a:endParaRPr sz="3000">
              <a:solidFill>
                <a:srgbClr val="6E6E6E"/>
              </a:solidFill>
              <a:latin typeface="Arial"/>
              <a:ea typeface="Arial"/>
              <a:cs typeface="Arial"/>
              <a:sym typeface="Arial"/>
            </a:endParaRPr>
          </a:p>
          <a:p>
            <a:pPr marL="457200" lvl="0" indent="-419100" rtl="0">
              <a:lnSpc>
                <a:spcPct val="115000"/>
              </a:lnSpc>
              <a:spcBef>
                <a:spcPts val="500"/>
              </a:spcBef>
              <a:buClr>
                <a:srgbClr val="000000"/>
              </a:buClr>
              <a:buSzPct val="100000"/>
              <a:buFont typeface="Arial"/>
            </a:pPr>
            <a:r>
              <a:rPr lang="en-US" sz="3000">
                <a:solidFill>
                  <a:srgbClr val="6E6E6E"/>
                </a:solidFill>
                <a:latin typeface="Arial"/>
                <a:ea typeface="Arial"/>
                <a:cs typeface="Arial"/>
                <a:sym typeface="Arial"/>
              </a:rPr>
              <a:t>Provide access for meaningful, rigorous </a:t>
            </a:r>
            <a:r>
              <a:rPr lang="en-US" sz="3000" u="sng">
                <a:solidFill>
                  <a:srgbClr val="6E6E6E"/>
                </a:solidFill>
                <a:latin typeface="Arial"/>
                <a:ea typeface="Arial"/>
                <a:cs typeface="Arial"/>
                <a:sym typeface="Arial"/>
              </a:rPr>
              <a:t>student-centric learning experiences </a:t>
            </a:r>
            <a:r>
              <a:rPr lang="en-US" sz="3000">
                <a:solidFill>
                  <a:srgbClr val="6E6E6E"/>
                </a:solidFill>
                <a:latin typeface="Arial"/>
                <a:ea typeface="Arial"/>
                <a:cs typeface="Arial"/>
                <a:sym typeface="Arial"/>
              </a:rPr>
              <a:t>for every student.</a:t>
            </a:r>
          </a:p>
          <a:p>
            <a:pPr marL="232746" marR="0" lvl="0" indent="-232746" algn="l" rtl="0">
              <a:spcBef>
                <a:spcPts val="480"/>
              </a:spcBef>
              <a:buClr>
                <a:srgbClr val="777777"/>
              </a:buClr>
              <a:buSzPct val="60416"/>
              <a:buFont typeface="Open Sans"/>
              <a:buNone/>
            </a:pPr>
            <a:endParaRPr sz="2400" b="0" i="0" u="none" strike="noStrike" cap="none">
              <a:solidFill>
                <a:srgbClr val="777777"/>
              </a:solidFill>
              <a:latin typeface="Open Sans"/>
              <a:ea typeface="Open Sans"/>
              <a:cs typeface="Open Sans"/>
              <a:sym typeface="Open Sans"/>
            </a:endParaRPr>
          </a:p>
        </p:txBody>
      </p:sp>
      <p:sp>
        <p:nvSpPr>
          <p:cNvPr id="644" name="Shape 644"/>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0555"/>
              <a:buFont typeface="Arial"/>
              <a:buNone/>
            </a:pPr>
            <a:r>
              <a:rPr lang="en-US" sz="3600" b="1"/>
              <a:t>Tools to Support our Curriculum Focus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489750" y="1000875"/>
            <a:ext cx="11152800" cy="5340300"/>
          </a:xfrm>
          <a:prstGeom prst="rect">
            <a:avLst/>
          </a:prstGeom>
          <a:noFill/>
          <a:ln>
            <a:noFill/>
          </a:ln>
        </p:spPr>
        <p:txBody>
          <a:bodyPr lIns="0" tIns="0" rIns="0" bIns="0" anchor="t" anchorCtr="0">
            <a:noAutofit/>
          </a:bodyPr>
          <a:lstStyle/>
          <a:p>
            <a:pPr marL="0" lvl="0" indent="0" rtl="0">
              <a:lnSpc>
                <a:spcPct val="200000"/>
              </a:lnSpc>
              <a:spcBef>
                <a:spcPts val="500"/>
              </a:spcBef>
              <a:buNone/>
            </a:pPr>
            <a:r>
              <a:rPr lang="en-US" sz="3000" b="1">
                <a:solidFill>
                  <a:srgbClr val="6E6E6E"/>
                </a:solidFill>
                <a:latin typeface="Arial"/>
                <a:ea typeface="Arial"/>
                <a:cs typeface="Arial"/>
                <a:sym typeface="Arial"/>
              </a:rPr>
              <a:t>Goals continued</a:t>
            </a:r>
          </a:p>
          <a:p>
            <a:pPr marL="457200" lvl="0" indent="-419100" rtl="0">
              <a:lnSpc>
                <a:spcPct val="115000"/>
              </a:lnSpc>
              <a:spcBef>
                <a:spcPts val="500"/>
              </a:spcBef>
              <a:buSzPct val="100000"/>
              <a:buFont typeface="Arial"/>
              <a:buChar char="●"/>
            </a:pPr>
            <a:r>
              <a:rPr lang="en-US" sz="3000" b="1">
                <a:solidFill>
                  <a:srgbClr val="6E6E6E"/>
                </a:solidFill>
                <a:latin typeface="Arial"/>
                <a:ea typeface="Arial"/>
                <a:cs typeface="Arial"/>
                <a:sym typeface="Arial"/>
              </a:rPr>
              <a:t>Utilize high-quality educational </a:t>
            </a:r>
            <a:r>
              <a:rPr lang="en-US" sz="3000" b="1" u="sng">
                <a:solidFill>
                  <a:srgbClr val="6E6E6E"/>
                </a:solidFill>
                <a:latin typeface="Arial"/>
                <a:ea typeface="Arial"/>
                <a:cs typeface="Arial"/>
                <a:sym typeface="Arial"/>
              </a:rPr>
              <a:t>software</a:t>
            </a:r>
            <a:r>
              <a:rPr lang="en-US" sz="3000" b="1">
                <a:solidFill>
                  <a:srgbClr val="6E6E6E"/>
                </a:solidFill>
                <a:latin typeface="Arial"/>
                <a:ea typeface="Arial"/>
                <a:cs typeface="Arial"/>
                <a:sym typeface="Arial"/>
              </a:rPr>
              <a:t> effectively as an integral and engaging part of the curriculum</a:t>
            </a:r>
          </a:p>
          <a:p>
            <a:pPr marL="457200" lvl="0" indent="-419100" rtl="0">
              <a:lnSpc>
                <a:spcPct val="115000"/>
              </a:lnSpc>
              <a:spcBef>
                <a:spcPts val="500"/>
              </a:spcBef>
              <a:buSzPct val="100000"/>
              <a:buFont typeface="Arial"/>
              <a:buChar char="●"/>
            </a:pPr>
            <a:r>
              <a:rPr lang="en-US" sz="3000" b="1">
                <a:solidFill>
                  <a:srgbClr val="6E6E6E"/>
                </a:solidFill>
                <a:latin typeface="Arial"/>
                <a:ea typeface="Arial"/>
                <a:cs typeface="Arial"/>
                <a:sym typeface="Arial"/>
              </a:rPr>
              <a:t>Develop a plan for district-wide ongoing </a:t>
            </a:r>
            <a:r>
              <a:rPr lang="en-US" sz="3000" b="1" u="sng">
                <a:solidFill>
                  <a:srgbClr val="6E6E6E"/>
                </a:solidFill>
                <a:latin typeface="Arial"/>
                <a:ea typeface="Arial"/>
                <a:cs typeface="Arial"/>
                <a:sym typeface="Arial"/>
              </a:rPr>
              <a:t>professional learning</a:t>
            </a:r>
            <a:r>
              <a:rPr lang="en-US" sz="3000" b="1">
                <a:solidFill>
                  <a:srgbClr val="6E6E6E"/>
                </a:solidFill>
                <a:latin typeface="Arial"/>
                <a:ea typeface="Arial"/>
                <a:cs typeface="Arial"/>
                <a:sym typeface="Arial"/>
              </a:rPr>
              <a:t> for teachers in technology fluency and integration to ensure a full, successful implementation</a:t>
            </a:r>
          </a:p>
          <a:p>
            <a:pPr marL="457200" lvl="0" indent="-419100" rtl="0">
              <a:lnSpc>
                <a:spcPct val="115000"/>
              </a:lnSpc>
              <a:spcBef>
                <a:spcPts val="500"/>
              </a:spcBef>
              <a:buSzPct val="100000"/>
              <a:buFont typeface="Arial"/>
              <a:buChar char="●"/>
            </a:pPr>
            <a:r>
              <a:rPr lang="en-US" sz="3000" b="1">
                <a:solidFill>
                  <a:srgbClr val="6E6E6E"/>
                </a:solidFill>
                <a:latin typeface="Arial"/>
                <a:ea typeface="Arial"/>
                <a:cs typeface="Arial"/>
                <a:sym typeface="Arial"/>
              </a:rPr>
              <a:t>Provide a </a:t>
            </a:r>
            <a:r>
              <a:rPr lang="en-US" sz="3000" b="1" u="sng">
                <a:solidFill>
                  <a:srgbClr val="6E6E6E"/>
                </a:solidFill>
                <a:latin typeface="Arial"/>
                <a:ea typeface="Arial"/>
                <a:cs typeface="Arial"/>
                <a:sym typeface="Arial"/>
              </a:rPr>
              <a:t>managed technical environment</a:t>
            </a:r>
            <a:r>
              <a:rPr lang="en-US" sz="3000" b="1">
                <a:solidFill>
                  <a:srgbClr val="6E6E6E"/>
                </a:solidFill>
                <a:latin typeface="Arial"/>
                <a:ea typeface="Arial"/>
                <a:cs typeface="Arial"/>
                <a:sym typeface="Arial"/>
              </a:rPr>
              <a:t> that ensures the safe delivery of resources to students</a:t>
            </a:r>
          </a:p>
        </p:txBody>
      </p:sp>
      <p:sp>
        <p:nvSpPr>
          <p:cNvPr id="651" name="Shape 651"/>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0555"/>
              <a:buFont typeface="Arial"/>
              <a:buNone/>
            </a:pPr>
            <a:r>
              <a:rPr lang="en-US" sz="3600" b="1"/>
              <a:t>Tools to Support our Curriculum Focus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0" lvl="0" indent="-69850" rtl="0">
              <a:lnSpc>
                <a:spcPct val="200000"/>
              </a:lnSpc>
              <a:spcBef>
                <a:spcPts val="500"/>
              </a:spcBef>
              <a:buClr>
                <a:srgbClr val="000000"/>
              </a:buClr>
              <a:buSzPct val="45833"/>
              <a:buFont typeface="Arial"/>
              <a:buNone/>
            </a:pPr>
            <a:r>
              <a:rPr lang="en-US" b="1">
                <a:solidFill>
                  <a:srgbClr val="6E6E6E"/>
                </a:solidFill>
                <a:latin typeface="Arial"/>
                <a:ea typeface="Arial"/>
                <a:cs typeface="Arial"/>
                <a:sym typeface="Arial"/>
              </a:rPr>
              <a:t>Google Apps for Education</a:t>
            </a:r>
          </a:p>
          <a:p>
            <a:pPr marL="457200" lvl="0" indent="-298450" rtl="0">
              <a:lnSpc>
                <a:spcPct val="115000"/>
              </a:lnSpc>
              <a:spcBef>
                <a:spcPts val="500"/>
              </a:spcBef>
              <a:buClr>
                <a:srgbClr val="000000"/>
              </a:buClr>
              <a:buSzPct val="45833"/>
              <a:buFont typeface="Arial"/>
              <a:buChar char="●"/>
            </a:pPr>
            <a:r>
              <a:rPr lang="en-US">
                <a:solidFill>
                  <a:srgbClr val="6E6E6E"/>
                </a:solidFill>
                <a:latin typeface="Arial"/>
                <a:ea typeface="Arial"/>
                <a:cs typeface="Arial"/>
                <a:sym typeface="Arial"/>
              </a:rPr>
              <a:t>Writing Process</a:t>
            </a:r>
          </a:p>
          <a:p>
            <a:pPr marL="457200" lvl="0" indent="-298450" rtl="0">
              <a:lnSpc>
                <a:spcPct val="115000"/>
              </a:lnSpc>
              <a:spcBef>
                <a:spcPts val="500"/>
              </a:spcBef>
              <a:buClr>
                <a:srgbClr val="000000"/>
              </a:buClr>
              <a:buSzPct val="45833"/>
              <a:buFont typeface="Arial"/>
              <a:buChar char="●"/>
            </a:pPr>
            <a:r>
              <a:rPr lang="en-US">
                <a:solidFill>
                  <a:srgbClr val="6E6E6E"/>
                </a:solidFill>
                <a:latin typeface="Arial"/>
                <a:ea typeface="Arial"/>
                <a:cs typeface="Arial"/>
                <a:sym typeface="Arial"/>
              </a:rPr>
              <a:t>Collaboration</a:t>
            </a:r>
          </a:p>
          <a:p>
            <a:pPr marL="457200" lvl="0" indent="-298450" rtl="0">
              <a:lnSpc>
                <a:spcPct val="115000"/>
              </a:lnSpc>
              <a:spcBef>
                <a:spcPts val="500"/>
              </a:spcBef>
              <a:buClr>
                <a:srgbClr val="000000"/>
              </a:buClr>
              <a:buSzPct val="45833"/>
              <a:buFont typeface="Arial"/>
              <a:buChar char="●"/>
            </a:pPr>
            <a:r>
              <a:rPr lang="en-US">
                <a:solidFill>
                  <a:srgbClr val="6E6E6E"/>
                </a:solidFill>
                <a:latin typeface="Arial"/>
                <a:ea typeface="Arial"/>
                <a:cs typeface="Arial"/>
                <a:sym typeface="Arial"/>
              </a:rPr>
              <a:t>Sharing</a:t>
            </a:r>
          </a:p>
          <a:p>
            <a:pPr marL="457200" lvl="0" indent="-228600" rtl="0">
              <a:lnSpc>
                <a:spcPct val="115000"/>
              </a:lnSpc>
              <a:spcBef>
                <a:spcPts val="500"/>
              </a:spcBef>
              <a:buFont typeface="Arial"/>
              <a:buChar char="●"/>
            </a:pPr>
            <a:r>
              <a:rPr lang="en-US">
                <a:solidFill>
                  <a:srgbClr val="6E6E6E"/>
                </a:solidFill>
                <a:latin typeface="Arial"/>
                <a:ea typeface="Arial"/>
                <a:cs typeface="Arial"/>
                <a:sym typeface="Arial"/>
              </a:rPr>
              <a:t>Teacher and peer comments</a:t>
            </a:r>
          </a:p>
          <a:p>
            <a:pPr marL="457200" lvl="0" indent="-298450" rtl="0">
              <a:lnSpc>
                <a:spcPct val="115000"/>
              </a:lnSpc>
              <a:spcBef>
                <a:spcPts val="500"/>
              </a:spcBef>
              <a:buClr>
                <a:srgbClr val="000000"/>
              </a:buClr>
              <a:buSzPct val="45833"/>
              <a:buFont typeface="Arial"/>
              <a:buChar char="●"/>
            </a:pPr>
            <a:r>
              <a:rPr lang="en-US">
                <a:solidFill>
                  <a:srgbClr val="6E6E6E"/>
                </a:solidFill>
                <a:latin typeface="Arial"/>
                <a:ea typeface="Arial"/>
                <a:cs typeface="Arial"/>
                <a:sym typeface="Arial"/>
              </a:rPr>
              <a:t>Publishing</a:t>
            </a:r>
          </a:p>
          <a:p>
            <a:pPr marL="457200" lvl="0" indent="-298450" rtl="0">
              <a:lnSpc>
                <a:spcPct val="115000"/>
              </a:lnSpc>
              <a:spcBef>
                <a:spcPts val="500"/>
              </a:spcBef>
              <a:buClr>
                <a:srgbClr val="000000"/>
              </a:buClr>
              <a:buSzPct val="45833"/>
              <a:buFont typeface="Arial"/>
              <a:buChar char="●"/>
            </a:pPr>
            <a:r>
              <a:rPr lang="en-US">
                <a:solidFill>
                  <a:srgbClr val="6E6E6E"/>
                </a:solidFill>
                <a:latin typeface="Arial"/>
                <a:ea typeface="Arial"/>
                <a:cs typeface="Arial"/>
                <a:sym typeface="Arial"/>
              </a:rPr>
              <a:t>Presentations</a:t>
            </a:r>
          </a:p>
          <a:p>
            <a:pPr marL="457200" lvl="0" indent="-298450" rtl="0">
              <a:lnSpc>
                <a:spcPct val="115000"/>
              </a:lnSpc>
              <a:spcBef>
                <a:spcPts val="500"/>
              </a:spcBef>
              <a:buClr>
                <a:srgbClr val="000000"/>
              </a:buClr>
              <a:buSzPct val="45833"/>
              <a:buFont typeface="Arial"/>
              <a:buChar char="●"/>
            </a:pPr>
            <a:r>
              <a:rPr lang="en-US">
                <a:solidFill>
                  <a:srgbClr val="6E6E6E"/>
                </a:solidFill>
                <a:latin typeface="Arial"/>
                <a:ea typeface="Arial"/>
                <a:cs typeface="Arial"/>
                <a:sym typeface="Arial"/>
              </a:rPr>
              <a:t>Spreadsheets</a:t>
            </a:r>
          </a:p>
          <a:p>
            <a:pPr marL="457200" lvl="0" indent="-228600" rtl="0">
              <a:lnSpc>
                <a:spcPct val="115000"/>
              </a:lnSpc>
              <a:spcBef>
                <a:spcPts val="500"/>
              </a:spcBef>
              <a:buFont typeface="Arial"/>
              <a:buChar char="●"/>
            </a:pPr>
            <a:r>
              <a:rPr lang="en-US">
                <a:solidFill>
                  <a:srgbClr val="6E6E6E"/>
                </a:solidFill>
                <a:latin typeface="Arial"/>
                <a:ea typeface="Arial"/>
                <a:cs typeface="Arial"/>
                <a:sym typeface="Arial"/>
              </a:rPr>
              <a:t>Communication</a:t>
            </a:r>
          </a:p>
        </p:txBody>
      </p:sp>
      <p:sp>
        <p:nvSpPr>
          <p:cNvPr id="658" name="Shape 658"/>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0555"/>
              <a:buFont typeface="Arial"/>
              <a:buNone/>
            </a:pPr>
            <a:r>
              <a:rPr lang="en-US" sz="3600" b="1"/>
              <a:t>Tools to Support our Curriculum Focus</a:t>
            </a:r>
          </a:p>
        </p:txBody>
      </p:sp>
      <p:pic>
        <p:nvPicPr>
          <p:cNvPr id="659" name="Shape 659"/>
          <p:cNvPicPr preferRelativeResize="0"/>
          <p:nvPr/>
        </p:nvPicPr>
        <p:blipFill>
          <a:blip r:embed="rId3">
            <a:alphaModFix/>
          </a:blip>
          <a:stretch>
            <a:fillRect/>
          </a:stretch>
        </p:blipFill>
        <p:spPr>
          <a:xfrm>
            <a:off x="5997675" y="1996312"/>
            <a:ext cx="4869316" cy="36527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Prezi</a:t>
            </a:r>
          </a:p>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Floor Planner</a:t>
            </a:r>
          </a:p>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Edmodo</a:t>
            </a:r>
          </a:p>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Glogster</a:t>
            </a:r>
          </a:p>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Quizlet</a:t>
            </a:r>
          </a:p>
        </p:txBody>
      </p:sp>
      <p:sp>
        <p:nvSpPr>
          <p:cNvPr id="666" name="Shape 666"/>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0555"/>
              <a:buFont typeface="Arial"/>
              <a:buNone/>
            </a:pPr>
            <a:r>
              <a:rPr lang="en-US" sz="3600" b="1"/>
              <a:t>Tools to Support our Curriculum Focus</a:t>
            </a:r>
          </a:p>
        </p:txBody>
      </p:sp>
      <p:pic>
        <p:nvPicPr>
          <p:cNvPr id="667" name="Shape 667"/>
          <p:cNvPicPr preferRelativeResize="0"/>
          <p:nvPr/>
        </p:nvPicPr>
        <p:blipFill>
          <a:blip r:embed="rId3">
            <a:alphaModFix/>
          </a:blip>
          <a:stretch>
            <a:fillRect/>
          </a:stretch>
        </p:blipFill>
        <p:spPr>
          <a:xfrm>
            <a:off x="5452875" y="1475699"/>
            <a:ext cx="5600025" cy="4201299"/>
          </a:xfrm>
          <a:prstGeom prst="rect">
            <a:avLst/>
          </a:prstGeom>
          <a:noFill/>
          <a:ln>
            <a:noFill/>
          </a:ln>
        </p:spPr>
      </p:pic>
      <p:pic>
        <p:nvPicPr>
          <p:cNvPr id="668" name="Shape 668"/>
          <p:cNvPicPr preferRelativeResize="0"/>
          <p:nvPr/>
        </p:nvPicPr>
        <p:blipFill>
          <a:blip r:embed="rId4">
            <a:alphaModFix/>
          </a:blip>
          <a:stretch>
            <a:fillRect/>
          </a:stretch>
        </p:blipFill>
        <p:spPr>
          <a:xfrm>
            <a:off x="1910659" y="4495563"/>
            <a:ext cx="1604190" cy="160419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Tool to evaluate technologies</a:t>
            </a:r>
          </a:p>
          <a:p>
            <a:pPr marL="914400" lvl="1" indent="-419100" rtl="0">
              <a:lnSpc>
                <a:spcPct val="115000"/>
              </a:lnSpc>
              <a:spcBef>
                <a:spcPts val="500"/>
              </a:spcBef>
              <a:buSzPct val="100000"/>
              <a:buFont typeface="Courier New"/>
              <a:buChar char="o"/>
            </a:pPr>
            <a:r>
              <a:rPr lang="en-US" sz="3000">
                <a:solidFill>
                  <a:srgbClr val="6E6E6E"/>
                </a:solidFill>
                <a:latin typeface="Arial"/>
                <a:ea typeface="Arial"/>
                <a:cs typeface="Arial"/>
                <a:sym typeface="Arial"/>
              </a:rPr>
              <a:t>Cost</a:t>
            </a:r>
          </a:p>
          <a:p>
            <a:pPr marL="914400" lvl="1" indent="-419100" rtl="0">
              <a:lnSpc>
                <a:spcPct val="115000"/>
              </a:lnSpc>
              <a:spcBef>
                <a:spcPts val="500"/>
              </a:spcBef>
              <a:buSzPct val="100000"/>
              <a:buFont typeface="Courier New"/>
              <a:buChar char="o"/>
            </a:pPr>
            <a:r>
              <a:rPr lang="en-US" sz="3000">
                <a:solidFill>
                  <a:srgbClr val="6E6E6E"/>
                </a:solidFill>
                <a:latin typeface="Arial"/>
                <a:ea typeface="Arial"/>
                <a:cs typeface="Arial"/>
                <a:sym typeface="Arial"/>
              </a:rPr>
              <a:t>Ease of Use</a:t>
            </a:r>
          </a:p>
          <a:p>
            <a:pPr marL="914400" lvl="1" indent="-419100" rtl="0">
              <a:lnSpc>
                <a:spcPct val="115000"/>
              </a:lnSpc>
              <a:spcBef>
                <a:spcPts val="500"/>
              </a:spcBef>
              <a:buSzPct val="100000"/>
              <a:buFont typeface="Courier New"/>
              <a:buChar char="o"/>
            </a:pPr>
            <a:r>
              <a:rPr lang="en-US" sz="3000">
                <a:solidFill>
                  <a:srgbClr val="6E6E6E"/>
                </a:solidFill>
                <a:latin typeface="Arial"/>
                <a:ea typeface="Arial"/>
                <a:cs typeface="Arial"/>
                <a:sym typeface="Arial"/>
              </a:rPr>
              <a:t>IT Support</a:t>
            </a:r>
          </a:p>
          <a:p>
            <a:pPr marL="914400" lvl="1" indent="-419100" rtl="0">
              <a:lnSpc>
                <a:spcPct val="115000"/>
              </a:lnSpc>
              <a:spcBef>
                <a:spcPts val="500"/>
              </a:spcBef>
              <a:buSzPct val="100000"/>
              <a:buFont typeface="Courier New"/>
              <a:buChar char="o"/>
            </a:pPr>
            <a:r>
              <a:rPr lang="en-US" sz="3000">
                <a:solidFill>
                  <a:srgbClr val="6E6E6E"/>
                </a:solidFill>
                <a:latin typeface="Arial"/>
                <a:ea typeface="Arial"/>
                <a:cs typeface="Arial"/>
                <a:sym typeface="Arial"/>
              </a:rPr>
              <a:t>Functionality with Google Apps</a:t>
            </a:r>
          </a:p>
          <a:p>
            <a:pPr marL="0" lvl="0" indent="0" rtl="0">
              <a:lnSpc>
                <a:spcPct val="115000"/>
              </a:lnSpc>
              <a:spcBef>
                <a:spcPts val="500"/>
              </a:spcBef>
              <a:buNone/>
            </a:pPr>
            <a:endParaRPr sz="3000">
              <a:solidFill>
                <a:srgbClr val="6E6E6E"/>
              </a:solidFill>
              <a:latin typeface="Arial"/>
              <a:ea typeface="Arial"/>
              <a:cs typeface="Arial"/>
              <a:sym typeface="Arial"/>
            </a:endParaRPr>
          </a:p>
          <a:p>
            <a:pPr marL="457200" lvl="0" indent="-419100" rtl="0">
              <a:lnSpc>
                <a:spcPct val="115000"/>
              </a:lnSpc>
              <a:spcBef>
                <a:spcPts val="500"/>
              </a:spcBef>
              <a:buSzPct val="100000"/>
              <a:buFont typeface="Arial"/>
              <a:buChar char="●"/>
            </a:pPr>
            <a:r>
              <a:rPr lang="en-US" sz="3000">
                <a:solidFill>
                  <a:srgbClr val="6E6E6E"/>
                </a:solidFill>
                <a:latin typeface="Arial"/>
                <a:ea typeface="Arial"/>
                <a:cs typeface="Arial"/>
                <a:sym typeface="Arial"/>
              </a:rPr>
              <a:t>Wireless Infrastructure</a:t>
            </a:r>
          </a:p>
        </p:txBody>
      </p:sp>
      <p:sp>
        <p:nvSpPr>
          <p:cNvPr id="675" name="Shape 675"/>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0555"/>
              <a:buFont typeface="Arial"/>
              <a:buNone/>
            </a:pPr>
            <a:r>
              <a:rPr lang="en-US" sz="3600" b="1"/>
              <a:t>Chromebooks</a:t>
            </a:r>
          </a:p>
        </p:txBody>
      </p:sp>
      <p:pic>
        <p:nvPicPr>
          <p:cNvPr id="676" name="Shape 676"/>
          <p:cNvPicPr preferRelativeResize="0"/>
          <p:nvPr/>
        </p:nvPicPr>
        <p:blipFill>
          <a:blip r:embed="rId3">
            <a:alphaModFix/>
          </a:blip>
          <a:stretch>
            <a:fillRect/>
          </a:stretch>
        </p:blipFill>
        <p:spPr>
          <a:xfrm>
            <a:off x="5647750" y="1744050"/>
            <a:ext cx="5934924" cy="28170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0" algn="l" rtl="0">
              <a:spcBef>
                <a:spcPts val="0"/>
              </a:spcBef>
              <a:buClr>
                <a:srgbClr val="444444"/>
              </a:buClr>
              <a:buSzPct val="25000"/>
              <a:buFont typeface="Open Sans"/>
              <a:buNone/>
            </a:pPr>
            <a:r>
              <a:rPr lang="en-US">
                <a:solidFill>
                  <a:srgbClr val="464646"/>
                </a:solidFill>
              </a:rPr>
              <a:t>Google in Education</a:t>
            </a:r>
          </a:p>
        </p:txBody>
      </p:sp>
      <p:sp>
        <p:nvSpPr>
          <p:cNvPr id="682" name="Shape 682"/>
          <p:cNvSpPr/>
          <p:nvPr/>
        </p:nvSpPr>
        <p:spPr>
          <a:xfrm>
            <a:off x="2620050" y="6211975"/>
            <a:ext cx="6983099" cy="27929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pic>
        <p:nvPicPr>
          <p:cNvPr id="683" name="Shape 683"/>
          <p:cNvPicPr preferRelativeResize="0"/>
          <p:nvPr/>
        </p:nvPicPr>
        <p:blipFill>
          <a:blip r:embed="rId3">
            <a:alphaModFix/>
          </a:blip>
          <a:stretch>
            <a:fillRect/>
          </a:stretch>
        </p:blipFill>
        <p:spPr>
          <a:xfrm>
            <a:off x="1175275" y="1630825"/>
            <a:ext cx="2858499" cy="2485925"/>
          </a:xfrm>
          <a:prstGeom prst="rect">
            <a:avLst/>
          </a:prstGeom>
          <a:noFill/>
          <a:ln>
            <a:noFill/>
          </a:ln>
        </p:spPr>
      </p:pic>
      <p:pic>
        <p:nvPicPr>
          <p:cNvPr id="684" name="Shape 684"/>
          <p:cNvPicPr preferRelativeResize="0"/>
          <p:nvPr/>
        </p:nvPicPr>
        <p:blipFill>
          <a:blip r:embed="rId4">
            <a:alphaModFix/>
          </a:blip>
          <a:stretch>
            <a:fillRect/>
          </a:stretch>
        </p:blipFill>
        <p:spPr>
          <a:xfrm>
            <a:off x="8039575" y="1630825"/>
            <a:ext cx="3005475" cy="2485925"/>
          </a:xfrm>
          <a:prstGeom prst="rect">
            <a:avLst/>
          </a:prstGeom>
          <a:noFill/>
          <a:ln>
            <a:noFill/>
          </a:ln>
        </p:spPr>
      </p:pic>
      <p:pic>
        <p:nvPicPr>
          <p:cNvPr id="685" name="Shape 685"/>
          <p:cNvPicPr preferRelativeResize="0"/>
          <p:nvPr/>
        </p:nvPicPr>
        <p:blipFill>
          <a:blip r:embed="rId5">
            <a:alphaModFix/>
          </a:blip>
          <a:stretch>
            <a:fillRect/>
          </a:stretch>
        </p:blipFill>
        <p:spPr>
          <a:xfrm>
            <a:off x="4495900" y="4153450"/>
            <a:ext cx="3231399" cy="2277899"/>
          </a:xfrm>
          <a:prstGeom prst="rect">
            <a:avLst/>
          </a:prstGeom>
          <a:noFill/>
          <a:ln>
            <a:noFill/>
          </a:ln>
        </p:spPr>
      </p:pic>
      <p:sp>
        <p:nvSpPr>
          <p:cNvPr id="686" name="Shape 686"/>
          <p:cNvSpPr/>
          <p:nvPr/>
        </p:nvSpPr>
        <p:spPr>
          <a:xfrm>
            <a:off x="8039568" y="3664775"/>
            <a:ext cx="301500" cy="339299"/>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7" name="Shape 687"/>
          <p:cNvSpPr txBox="1"/>
          <p:nvPr/>
        </p:nvSpPr>
        <p:spPr>
          <a:xfrm>
            <a:off x="1478975" y="1168825"/>
            <a:ext cx="2301299" cy="461999"/>
          </a:xfrm>
          <a:prstGeom prst="rect">
            <a:avLst/>
          </a:prstGeom>
          <a:noFill/>
          <a:ln>
            <a:noFill/>
          </a:ln>
        </p:spPr>
        <p:txBody>
          <a:bodyPr lIns="91425" tIns="91425" rIns="91425" bIns="91425" anchor="t" anchorCtr="0">
            <a:noAutofit/>
          </a:bodyPr>
          <a:lstStyle/>
          <a:p>
            <a:pPr lvl="0" algn="ctr">
              <a:spcBef>
                <a:spcPts val="0"/>
              </a:spcBef>
              <a:buNone/>
            </a:pPr>
            <a:r>
              <a:rPr lang="en-US" sz="2000">
                <a:solidFill>
                  <a:schemeClr val="lt2"/>
                </a:solidFill>
                <a:latin typeface="Open Sans"/>
                <a:ea typeface="Open Sans"/>
                <a:cs typeface="Open Sans"/>
                <a:sym typeface="Open Sans"/>
              </a:rPr>
              <a:t> Platform</a:t>
            </a:r>
          </a:p>
        </p:txBody>
      </p:sp>
      <p:sp>
        <p:nvSpPr>
          <p:cNvPr id="688" name="Shape 688"/>
          <p:cNvSpPr txBox="1"/>
          <p:nvPr/>
        </p:nvSpPr>
        <p:spPr>
          <a:xfrm>
            <a:off x="8341075" y="1168825"/>
            <a:ext cx="2301299" cy="461999"/>
          </a:xfrm>
          <a:prstGeom prst="rect">
            <a:avLst/>
          </a:prstGeom>
          <a:noFill/>
          <a:ln>
            <a:noFill/>
          </a:ln>
        </p:spPr>
        <p:txBody>
          <a:bodyPr lIns="91425" tIns="91425" rIns="91425" bIns="91425" anchor="t" anchorCtr="0">
            <a:noAutofit/>
          </a:bodyPr>
          <a:lstStyle/>
          <a:p>
            <a:pPr lvl="0" algn="ctr" rtl="0">
              <a:spcBef>
                <a:spcPts val="0"/>
              </a:spcBef>
              <a:buNone/>
            </a:pPr>
            <a:r>
              <a:rPr lang="en-US" sz="2000">
                <a:solidFill>
                  <a:schemeClr val="lt2"/>
                </a:solidFill>
                <a:latin typeface="Open Sans"/>
                <a:ea typeface="Open Sans"/>
                <a:cs typeface="Open Sans"/>
                <a:sym typeface="Open Sans"/>
              </a:rPr>
              <a:t> Apps &amp; Content</a:t>
            </a:r>
          </a:p>
        </p:txBody>
      </p:sp>
      <p:sp>
        <p:nvSpPr>
          <p:cNvPr id="689" name="Shape 689"/>
          <p:cNvSpPr txBox="1"/>
          <p:nvPr/>
        </p:nvSpPr>
        <p:spPr>
          <a:xfrm>
            <a:off x="4886025" y="3603425"/>
            <a:ext cx="2301299" cy="461999"/>
          </a:xfrm>
          <a:prstGeom prst="rect">
            <a:avLst/>
          </a:prstGeom>
          <a:noFill/>
          <a:ln>
            <a:noFill/>
          </a:ln>
        </p:spPr>
        <p:txBody>
          <a:bodyPr lIns="91425" tIns="91425" rIns="91425" bIns="91425" anchor="t" anchorCtr="0">
            <a:noAutofit/>
          </a:bodyPr>
          <a:lstStyle/>
          <a:p>
            <a:pPr lvl="0" algn="ctr" rtl="0">
              <a:spcBef>
                <a:spcPts val="0"/>
              </a:spcBef>
              <a:buNone/>
            </a:pPr>
            <a:r>
              <a:rPr lang="en-US" sz="2000">
                <a:solidFill>
                  <a:schemeClr val="lt2"/>
                </a:solidFill>
                <a:latin typeface="Open Sans"/>
                <a:ea typeface="Open Sans"/>
                <a:cs typeface="Open Sans"/>
                <a:sym typeface="Open Sans"/>
              </a:rPr>
              <a:t> Devices</a:t>
            </a:r>
          </a:p>
          <a:p>
            <a:pPr lvl="0" algn="ctr" rt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1987732" y="447666"/>
            <a:ext cx="8598900" cy="1007700"/>
          </a:xfrm>
          <a:prstGeom prst="rect">
            <a:avLst/>
          </a:prstGeom>
        </p:spPr>
        <p:txBody>
          <a:bodyPr lIns="121875" tIns="121875" rIns="121875" bIns="121875" anchor="b" anchorCtr="0">
            <a:noAutofit/>
          </a:bodyPr>
          <a:lstStyle/>
          <a:p>
            <a:pPr lvl="0" rtl="0">
              <a:spcBef>
                <a:spcPts val="0"/>
              </a:spcBef>
              <a:buNone/>
            </a:pPr>
            <a:r>
              <a:rPr lang="en-US" sz="4800" b="1"/>
              <a:t>GAFE Management Console</a:t>
            </a:r>
          </a:p>
        </p:txBody>
      </p:sp>
      <p:pic>
        <p:nvPicPr>
          <p:cNvPr id="695" name="Shape 695"/>
          <p:cNvPicPr preferRelativeResize="0"/>
          <p:nvPr/>
        </p:nvPicPr>
        <p:blipFill>
          <a:blip r:embed="rId3">
            <a:alphaModFix/>
          </a:blip>
          <a:stretch>
            <a:fillRect/>
          </a:stretch>
        </p:blipFill>
        <p:spPr>
          <a:xfrm>
            <a:off x="2594638" y="1443599"/>
            <a:ext cx="7385162" cy="510826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1870129" y="875700"/>
            <a:ext cx="7879500" cy="1007700"/>
          </a:xfrm>
          <a:prstGeom prst="rect">
            <a:avLst/>
          </a:prstGeom>
        </p:spPr>
        <p:txBody>
          <a:bodyPr lIns="121875" tIns="121875" rIns="121875" bIns="121875" anchor="b" anchorCtr="0">
            <a:noAutofit/>
          </a:bodyPr>
          <a:lstStyle/>
          <a:p>
            <a:pPr lvl="0" rtl="0">
              <a:spcBef>
                <a:spcPts val="0"/>
              </a:spcBef>
              <a:buNone/>
            </a:pPr>
            <a:r>
              <a:rPr lang="en-US" sz="4800"/>
              <a:t>Hapara Teacher Dashboard</a:t>
            </a:r>
          </a:p>
        </p:txBody>
      </p:sp>
      <p:pic>
        <p:nvPicPr>
          <p:cNvPr id="701" name="Shape 701"/>
          <p:cNvPicPr preferRelativeResize="0"/>
          <p:nvPr/>
        </p:nvPicPr>
        <p:blipFill>
          <a:blip r:embed="rId3">
            <a:alphaModFix/>
          </a:blip>
          <a:stretch>
            <a:fillRect/>
          </a:stretch>
        </p:blipFill>
        <p:spPr>
          <a:xfrm>
            <a:off x="2459923" y="1748400"/>
            <a:ext cx="6699965" cy="4619163"/>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489754" y="1686674"/>
            <a:ext cx="11152800" cy="4272000"/>
          </a:xfrm>
          <a:prstGeom prst="rect">
            <a:avLst/>
          </a:prstGeom>
          <a:noFill/>
          <a:ln>
            <a:noFill/>
          </a:ln>
        </p:spPr>
        <p:txBody>
          <a:bodyPr lIns="0" tIns="0" rIns="0" bIns="0" anchor="t" anchorCtr="0">
            <a:noAutofit/>
          </a:bodyPr>
          <a:lstStyle/>
          <a:p>
            <a:pPr marL="457200" lvl="0" indent="-228600" rtl="0">
              <a:lnSpc>
                <a:spcPct val="115000"/>
              </a:lnSpc>
              <a:spcBef>
                <a:spcPts val="500"/>
              </a:spcBef>
              <a:buFont typeface="Arial"/>
              <a:buChar char="●"/>
            </a:pPr>
            <a:r>
              <a:rPr lang="en-US">
                <a:solidFill>
                  <a:srgbClr val="6E6E6E"/>
                </a:solidFill>
                <a:latin typeface="Arial"/>
                <a:ea typeface="Arial"/>
                <a:cs typeface="Arial"/>
                <a:sym typeface="Arial"/>
              </a:rPr>
              <a:t>UMRA (tools4ever)</a:t>
            </a:r>
          </a:p>
          <a:p>
            <a:pPr marL="457200" lvl="0" indent="-228600" rtl="0">
              <a:lnSpc>
                <a:spcPct val="115000"/>
              </a:lnSpc>
              <a:spcBef>
                <a:spcPts val="500"/>
              </a:spcBef>
              <a:buFont typeface="Arial"/>
              <a:buChar char="●"/>
            </a:pPr>
            <a:r>
              <a:rPr lang="en-US">
                <a:solidFill>
                  <a:srgbClr val="6E6E6E"/>
                </a:solidFill>
                <a:latin typeface="Arial"/>
                <a:ea typeface="Arial"/>
                <a:cs typeface="Arial"/>
                <a:sym typeface="Arial"/>
              </a:rPr>
              <a:t>Hapara - Teacher Desktop, Remote Access</a:t>
            </a:r>
          </a:p>
          <a:p>
            <a:pPr marL="457200" lvl="0" indent="-228600" rtl="0">
              <a:lnSpc>
                <a:spcPct val="115000"/>
              </a:lnSpc>
              <a:spcBef>
                <a:spcPts val="500"/>
              </a:spcBef>
              <a:buFont typeface="Arial"/>
              <a:buChar char="●"/>
            </a:pPr>
            <a:r>
              <a:rPr lang="en-US">
                <a:solidFill>
                  <a:srgbClr val="6E6E6E"/>
                </a:solidFill>
                <a:latin typeface="Arial"/>
                <a:ea typeface="Arial"/>
                <a:cs typeface="Arial"/>
                <a:sym typeface="Arial"/>
              </a:rPr>
              <a:t>Backupify</a:t>
            </a:r>
          </a:p>
        </p:txBody>
      </p:sp>
      <p:sp>
        <p:nvSpPr>
          <p:cNvPr id="708" name="Shape 708"/>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0555"/>
              <a:buFont typeface="Arial"/>
              <a:buNone/>
            </a:pPr>
            <a:r>
              <a:rPr lang="en-US" sz="3600" b="1"/>
              <a:t>Technologies to Support our Initiative</a:t>
            </a:r>
          </a:p>
        </p:txBody>
      </p:sp>
      <p:pic>
        <p:nvPicPr>
          <p:cNvPr id="709" name="Shape 709"/>
          <p:cNvPicPr preferRelativeResize="0"/>
          <p:nvPr/>
        </p:nvPicPr>
        <p:blipFill>
          <a:blip r:embed="rId3">
            <a:alphaModFix/>
          </a:blip>
          <a:stretch>
            <a:fillRect/>
          </a:stretch>
        </p:blipFill>
        <p:spPr>
          <a:xfrm>
            <a:off x="7347137" y="3511475"/>
            <a:ext cx="2143125" cy="2143125"/>
          </a:xfrm>
          <a:prstGeom prst="rect">
            <a:avLst/>
          </a:prstGeom>
          <a:noFill/>
          <a:ln>
            <a:noFill/>
          </a:ln>
        </p:spPr>
      </p:pic>
      <p:pic>
        <p:nvPicPr>
          <p:cNvPr id="710" name="Shape 710"/>
          <p:cNvPicPr preferRelativeResize="0"/>
          <p:nvPr/>
        </p:nvPicPr>
        <p:blipFill>
          <a:blip r:embed="rId4">
            <a:alphaModFix/>
          </a:blip>
          <a:stretch>
            <a:fillRect/>
          </a:stretch>
        </p:blipFill>
        <p:spPr>
          <a:xfrm>
            <a:off x="2153087" y="3511475"/>
            <a:ext cx="2143125" cy="2143125"/>
          </a:xfrm>
          <a:prstGeom prst="rect">
            <a:avLst/>
          </a:prstGeom>
          <a:noFill/>
          <a:ln>
            <a:noFill/>
          </a:ln>
        </p:spPr>
      </p:pic>
      <p:pic>
        <p:nvPicPr>
          <p:cNvPr id="711" name="Shape 711"/>
          <p:cNvPicPr preferRelativeResize="0"/>
          <p:nvPr/>
        </p:nvPicPr>
        <p:blipFill>
          <a:blip r:embed="rId5">
            <a:alphaModFix/>
          </a:blip>
          <a:stretch>
            <a:fillRect/>
          </a:stretch>
        </p:blipFill>
        <p:spPr>
          <a:xfrm>
            <a:off x="4888225" y="4178225"/>
            <a:ext cx="2019300" cy="8096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354574" y="293666"/>
            <a:ext cx="11339700" cy="800100"/>
          </a:xfrm>
          <a:prstGeom prst="rect">
            <a:avLst/>
          </a:prstGeom>
        </p:spPr>
        <p:txBody>
          <a:bodyPr lIns="121875" tIns="121875" rIns="121875" bIns="121875" anchor="t" anchorCtr="0">
            <a:noAutofit/>
          </a:bodyPr>
          <a:lstStyle/>
          <a:p>
            <a:pPr lvl="0" rtl="0">
              <a:spcBef>
                <a:spcPts val="0"/>
              </a:spcBef>
              <a:buNone/>
            </a:pPr>
            <a:endParaRPr/>
          </a:p>
        </p:txBody>
      </p:sp>
      <p:pic>
        <p:nvPicPr>
          <p:cNvPr id="518" name="Shape 518"/>
          <p:cNvPicPr preferRelativeResize="0"/>
          <p:nvPr/>
        </p:nvPicPr>
        <p:blipFill>
          <a:blip r:embed="rId3">
            <a:alphaModFix/>
          </a:blip>
          <a:stretch>
            <a:fillRect/>
          </a:stretch>
        </p:blipFill>
        <p:spPr>
          <a:xfrm>
            <a:off x="0" y="0"/>
            <a:ext cx="12188825" cy="685799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9285"/>
              <a:buFont typeface="Arial"/>
              <a:buNone/>
            </a:pPr>
            <a:r>
              <a:rPr lang="en-US"/>
              <a:t>My Philosophy</a:t>
            </a:r>
          </a:p>
        </p:txBody>
      </p:sp>
      <p:sp>
        <p:nvSpPr>
          <p:cNvPr id="718" name="Shape 718"/>
          <p:cNvSpPr txBox="1"/>
          <p:nvPr/>
        </p:nvSpPr>
        <p:spPr>
          <a:xfrm>
            <a:off x="341875" y="1362075"/>
            <a:ext cx="11553299" cy="3571800"/>
          </a:xfrm>
          <a:prstGeom prst="rect">
            <a:avLst/>
          </a:prstGeom>
          <a:noFill/>
          <a:ln>
            <a:noFill/>
          </a:ln>
        </p:spPr>
        <p:txBody>
          <a:bodyPr lIns="0" tIns="0" rIns="0" bIns="0" anchor="ctr" anchorCtr="0">
            <a:noAutofit/>
          </a:bodyPr>
          <a:lstStyle/>
          <a:p>
            <a:pPr marL="0" marR="0" lvl="0" indent="-69850" algn="ctr" rtl="0">
              <a:spcBef>
                <a:spcPts val="0"/>
              </a:spcBef>
              <a:buClr>
                <a:srgbClr val="000000"/>
              </a:buClr>
              <a:buSzPct val="30555"/>
              <a:buFont typeface="Arial"/>
              <a:buNone/>
            </a:pPr>
            <a:r>
              <a:rPr lang="en-US" sz="3600">
                <a:solidFill>
                  <a:srgbClr val="464646"/>
                </a:solidFill>
                <a:latin typeface="Open Sans"/>
                <a:ea typeface="Open Sans"/>
                <a:cs typeface="Open Sans"/>
                <a:sym typeface="Open Sans"/>
              </a:rPr>
              <a:t>"One-to-One is not about the ratio </a:t>
            </a:r>
          </a:p>
          <a:p>
            <a:pPr marL="0" marR="0" lvl="0" indent="-69850" algn="ctr" rtl="0">
              <a:spcBef>
                <a:spcPts val="0"/>
              </a:spcBef>
              <a:buClr>
                <a:srgbClr val="000000"/>
              </a:buClr>
              <a:buSzPct val="30555"/>
              <a:buFont typeface="Arial"/>
              <a:buNone/>
            </a:pPr>
            <a:r>
              <a:rPr lang="en-US" sz="3600">
                <a:solidFill>
                  <a:srgbClr val="464646"/>
                </a:solidFill>
                <a:latin typeface="Open Sans"/>
                <a:ea typeface="Open Sans"/>
                <a:cs typeface="Open Sans"/>
                <a:sym typeface="Open Sans"/>
              </a:rPr>
              <a:t>of devices to students. </a:t>
            </a:r>
          </a:p>
          <a:p>
            <a:pPr marL="0" marR="0" lvl="0" indent="-69850" algn="ctr" rtl="0">
              <a:spcBef>
                <a:spcPts val="0"/>
              </a:spcBef>
              <a:buClr>
                <a:srgbClr val="000000"/>
              </a:buClr>
              <a:buSzPct val="30555"/>
              <a:buFont typeface="Arial"/>
              <a:buNone/>
            </a:pPr>
            <a:r>
              <a:rPr lang="en-US" sz="3600">
                <a:solidFill>
                  <a:srgbClr val="464646"/>
                </a:solidFill>
                <a:latin typeface="Open Sans"/>
                <a:ea typeface="Open Sans"/>
                <a:cs typeface="Open Sans"/>
                <a:sym typeface="Open Sans"/>
              </a:rPr>
              <a:t>It's about the interactions a teacher has </a:t>
            </a:r>
          </a:p>
          <a:p>
            <a:pPr marL="0" marR="0" lvl="0" indent="-69850" algn="ctr" rtl="0">
              <a:spcBef>
                <a:spcPts val="0"/>
              </a:spcBef>
              <a:buClr>
                <a:srgbClr val="000000"/>
              </a:buClr>
              <a:buSzPct val="30555"/>
              <a:buFont typeface="Arial"/>
              <a:buNone/>
            </a:pPr>
            <a:r>
              <a:rPr lang="en-US" sz="3600">
                <a:solidFill>
                  <a:srgbClr val="464646"/>
                </a:solidFill>
                <a:latin typeface="Open Sans"/>
                <a:ea typeface="Open Sans"/>
                <a:cs typeface="Open Sans"/>
                <a:sym typeface="Open Sans"/>
              </a:rPr>
              <a:t>with each student."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515008" y="349462"/>
            <a:ext cx="11158799" cy="502500"/>
          </a:xfrm>
          <a:prstGeom prst="rect">
            <a:avLst/>
          </a:prstGeom>
        </p:spPr>
        <p:txBody>
          <a:bodyPr lIns="91425" tIns="91425" rIns="91425" bIns="91425" anchor="b" anchorCtr="0">
            <a:noAutofit/>
          </a:bodyPr>
          <a:lstStyle/>
          <a:p>
            <a:pPr lvl="0" rtl="0">
              <a:spcBef>
                <a:spcPts val="0"/>
              </a:spcBef>
              <a:buNone/>
            </a:pPr>
            <a:r>
              <a:rPr lang="en-US"/>
              <a:t>Google Apps for Education</a:t>
            </a:r>
          </a:p>
        </p:txBody>
      </p:sp>
      <p:pic>
        <p:nvPicPr>
          <p:cNvPr id="724" name="Shape 724"/>
          <p:cNvPicPr preferRelativeResize="0"/>
          <p:nvPr/>
        </p:nvPicPr>
        <p:blipFill>
          <a:blip r:embed="rId3">
            <a:alphaModFix/>
          </a:blip>
          <a:stretch>
            <a:fillRect/>
          </a:stretch>
        </p:blipFill>
        <p:spPr>
          <a:xfrm>
            <a:off x="1359150" y="1185725"/>
            <a:ext cx="8088973" cy="5056024"/>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515008" y="287112"/>
            <a:ext cx="11158799" cy="502500"/>
          </a:xfrm>
          <a:prstGeom prst="rect">
            <a:avLst/>
          </a:prstGeom>
          <a:noFill/>
          <a:ln>
            <a:noFill/>
          </a:ln>
        </p:spPr>
        <p:txBody>
          <a:bodyPr lIns="0" tIns="0" rIns="0" bIns="0" anchor="b" anchorCtr="0">
            <a:noAutofit/>
          </a:bodyPr>
          <a:lstStyle/>
          <a:p>
            <a:pPr lvl="0" rtl="0">
              <a:spcBef>
                <a:spcPts val="0"/>
              </a:spcBef>
              <a:buClr>
                <a:srgbClr val="444444"/>
              </a:buClr>
              <a:buSzPct val="25000"/>
              <a:buFont typeface="Open Sans"/>
              <a:buNone/>
            </a:pPr>
            <a:r>
              <a:rPr lang="en-US">
                <a:solidFill>
                  <a:srgbClr val="464646"/>
                </a:solidFill>
              </a:rPr>
              <a:t>Google Chromebooks for Education</a:t>
            </a:r>
          </a:p>
        </p:txBody>
      </p:sp>
      <p:sp>
        <p:nvSpPr>
          <p:cNvPr id="730" name="Shape 730"/>
          <p:cNvSpPr/>
          <p:nvPr/>
        </p:nvSpPr>
        <p:spPr>
          <a:xfrm>
            <a:off x="2620050" y="6211975"/>
            <a:ext cx="6983099" cy="27929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31" name="Shape 731"/>
          <p:cNvSpPr/>
          <p:nvPr/>
        </p:nvSpPr>
        <p:spPr>
          <a:xfrm>
            <a:off x="8039568" y="3664775"/>
            <a:ext cx="301500" cy="339299"/>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732" name="Shape 732"/>
          <p:cNvPicPr preferRelativeResize="0"/>
          <p:nvPr/>
        </p:nvPicPr>
        <p:blipFill>
          <a:blip r:embed="rId3">
            <a:alphaModFix/>
          </a:blip>
          <a:stretch>
            <a:fillRect/>
          </a:stretch>
        </p:blipFill>
        <p:spPr>
          <a:xfrm>
            <a:off x="867650" y="789600"/>
            <a:ext cx="10273424" cy="564282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515008" y="349462"/>
            <a:ext cx="11158799" cy="502500"/>
          </a:xfrm>
          <a:prstGeom prst="rect">
            <a:avLst/>
          </a:prstGeom>
        </p:spPr>
        <p:txBody>
          <a:bodyPr lIns="91425" tIns="91425" rIns="91425" bIns="91425" anchor="b" anchorCtr="0">
            <a:noAutofit/>
          </a:bodyPr>
          <a:lstStyle/>
          <a:p>
            <a:pPr lvl="0" rtl="0">
              <a:spcBef>
                <a:spcPts val="0"/>
              </a:spcBef>
              <a:buNone/>
            </a:pPr>
            <a:r>
              <a:rPr lang="en-US">
                <a:solidFill>
                  <a:schemeClr val="dk2"/>
                </a:solidFill>
              </a:rPr>
              <a:t>Chromebooks are a perfect fit for the classroom</a:t>
            </a:r>
          </a:p>
        </p:txBody>
      </p:sp>
      <p:sp>
        <p:nvSpPr>
          <p:cNvPr id="738" name="Shape 738"/>
          <p:cNvSpPr/>
          <p:nvPr/>
        </p:nvSpPr>
        <p:spPr>
          <a:xfrm>
            <a:off x="5943668" y="851950"/>
            <a:ext cx="301500" cy="339299"/>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739" name="Shape 739"/>
          <p:cNvSpPr txBox="1"/>
          <p:nvPr/>
        </p:nvSpPr>
        <p:spPr>
          <a:xfrm>
            <a:off x="6522800" y="2264412"/>
            <a:ext cx="5000400" cy="2734499"/>
          </a:xfrm>
          <a:prstGeom prst="rect">
            <a:avLst/>
          </a:prstGeom>
          <a:noFill/>
          <a:ln>
            <a:noFill/>
          </a:ln>
        </p:spPr>
        <p:txBody>
          <a:bodyPr lIns="91425" tIns="91425" rIns="91425" bIns="91425" anchor="t" anchorCtr="0">
            <a:noAutofit/>
          </a:bodyPr>
          <a:lstStyle/>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Get to lessons faster</a:t>
            </a:r>
          </a:p>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Same experience everywhere</a:t>
            </a:r>
          </a:p>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Easy to share (or not)</a:t>
            </a:r>
          </a:p>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No viruses or imaging</a:t>
            </a:r>
          </a:p>
        </p:txBody>
      </p:sp>
      <p:pic>
        <p:nvPicPr>
          <p:cNvPr id="740" name="Shape 740"/>
          <p:cNvPicPr preferRelativeResize="0"/>
          <p:nvPr/>
        </p:nvPicPr>
        <p:blipFill>
          <a:blip r:embed="rId3">
            <a:alphaModFix/>
          </a:blip>
          <a:stretch>
            <a:fillRect/>
          </a:stretch>
        </p:blipFill>
        <p:spPr>
          <a:xfrm>
            <a:off x="729250" y="1622050"/>
            <a:ext cx="5132150" cy="401922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515008" y="349462"/>
            <a:ext cx="11158799" cy="502500"/>
          </a:xfrm>
          <a:prstGeom prst="rect">
            <a:avLst/>
          </a:prstGeom>
        </p:spPr>
        <p:txBody>
          <a:bodyPr lIns="91425" tIns="91425" rIns="91425" bIns="91425" anchor="b" anchorCtr="0">
            <a:noAutofit/>
          </a:bodyPr>
          <a:lstStyle/>
          <a:p>
            <a:pPr lvl="0">
              <a:spcBef>
                <a:spcPts val="0"/>
              </a:spcBef>
              <a:buNone/>
            </a:pPr>
            <a:r>
              <a:rPr lang="en-US">
                <a:solidFill>
                  <a:schemeClr val="dk2"/>
                </a:solidFill>
              </a:rPr>
              <a:t>Scaling and Managing Chromebooks</a:t>
            </a:r>
          </a:p>
        </p:txBody>
      </p:sp>
      <p:pic>
        <p:nvPicPr>
          <p:cNvPr id="746" name="Shape 746"/>
          <p:cNvPicPr preferRelativeResize="0"/>
          <p:nvPr/>
        </p:nvPicPr>
        <p:blipFill>
          <a:blip r:embed="rId3">
            <a:alphaModFix/>
          </a:blip>
          <a:stretch>
            <a:fillRect/>
          </a:stretch>
        </p:blipFill>
        <p:spPr>
          <a:xfrm>
            <a:off x="6245187" y="944787"/>
            <a:ext cx="5330875" cy="5585875"/>
          </a:xfrm>
          <a:prstGeom prst="rect">
            <a:avLst/>
          </a:prstGeom>
          <a:noFill/>
          <a:ln>
            <a:noFill/>
          </a:ln>
        </p:spPr>
      </p:pic>
      <p:sp>
        <p:nvSpPr>
          <p:cNvPr id="747" name="Shape 747"/>
          <p:cNvSpPr/>
          <p:nvPr/>
        </p:nvSpPr>
        <p:spPr>
          <a:xfrm>
            <a:off x="8828649" y="736550"/>
            <a:ext cx="301500" cy="409800"/>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748" name="Shape 748"/>
          <p:cNvSpPr txBox="1"/>
          <p:nvPr/>
        </p:nvSpPr>
        <p:spPr>
          <a:xfrm>
            <a:off x="390150" y="2102137"/>
            <a:ext cx="6215699" cy="3271199"/>
          </a:xfrm>
          <a:prstGeom prst="rect">
            <a:avLst/>
          </a:prstGeom>
          <a:noFill/>
          <a:ln>
            <a:noFill/>
          </a:ln>
        </p:spPr>
        <p:txBody>
          <a:bodyPr lIns="91425" tIns="91425" rIns="91425" bIns="91425" anchor="t" anchorCtr="0">
            <a:noAutofit/>
          </a:bodyPr>
          <a:lstStyle/>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Centralized cloud-based management</a:t>
            </a:r>
          </a:p>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Security built in</a:t>
            </a:r>
          </a:p>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Forever fresh</a:t>
            </a:r>
          </a:p>
          <a:p>
            <a:pPr marL="457200" lvl="0" indent="-381000" rtl="0">
              <a:lnSpc>
                <a:spcPct val="150000"/>
              </a:lnSpc>
              <a:spcBef>
                <a:spcPts val="0"/>
              </a:spcBef>
              <a:buClr>
                <a:srgbClr val="6E6E6E"/>
              </a:buClr>
              <a:buSzPct val="100000"/>
              <a:buFont typeface="Arial"/>
              <a:buChar char="●"/>
            </a:pPr>
            <a:r>
              <a:rPr lang="en-US" sz="2400">
                <a:solidFill>
                  <a:srgbClr val="6E6E6E"/>
                </a:solidFill>
                <a:latin typeface="Open Sans"/>
                <a:ea typeface="Open Sans"/>
                <a:cs typeface="Open Sans"/>
                <a:sym typeface="Open Sans"/>
              </a:rPr>
              <a:t>Customized experience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15491" y="740800"/>
            <a:ext cx="3743100" cy="10077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Going Google</a:t>
            </a:r>
          </a:p>
        </p:txBody>
      </p:sp>
      <p:pic>
        <p:nvPicPr>
          <p:cNvPr id="754" name="Shape 754"/>
          <p:cNvPicPr preferRelativeResize="0"/>
          <p:nvPr/>
        </p:nvPicPr>
        <p:blipFill>
          <a:blip r:embed="rId3">
            <a:alphaModFix/>
          </a:blip>
          <a:stretch>
            <a:fillRect/>
          </a:stretch>
        </p:blipFill>
        <p:spPr>
          <a:xfrm>
            <a:off x="10248763" y="6004000"/>
            <a:ext cx="1524569" cy="853777"/>
          </a:xfrm>
          <a:prstGeom prst="rect">
            <a:avLst/>
          </a:prstGeom>
          <a:noFill/>
          <a:ln>
            <a:noFill/>
          </a:ln>
        </p:spPr>
      </p:pic>
      <p:pic>
        <p:nvPicPr>
          <p:cNvPr id="755" name="Shape 755"/>
          <p:cNvPicPr preferRelativeResize="0"/>
          <p:nvPr/>
        </p:nvPicPr>
        <p:blipFill>
          <a:blip r:embed="rId4">
            <a:alphaModFix/>
          </a:blip>
          <a:stretch>
            <a:fillRect/>
          </a:stretch>
        </p:blipFill>
        <p:spPr>
          <a:xfrm>
            <a:off x="3025028" y="2147000"/>
            <a:ext cx="6138758" cy="3437704"/>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15491" y="740800"/>
            <a:ext cx="9705600" cy="10077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Ready to launch?</a:t>
            </a:r>
          </a:p>
        </p:txBody>
      </p:sp>
      <p:sp>
        <p:nvSpPr>
          <p:cNvPr id="761" name="Shape 761"/>
          <p:cNvSpPr txBox="1">
            <a:spLocks noGrp="1"/>
          </p:cNvSpPr>
          <p:nvPr>
            <p:ph type="body" idx="1"/>
          </p:nvPr>
        </p:nvSpPr>
        <p:spPr>
          <a:xfrm>
            <a:off x="415491" y="1852800"/>
            <a:ext cx="9833400" cy="4813200"/>
          </a:xfrm>
          <a:prstGeom prst="rect">
            <a:avLst/>
          </a:prstGeom>
        </p:spPr>
        <p:txBody>
          <a:bodyPr lIns="121875" tIns="121875" rIns="121875" bIns="121875" anchor="t" anchorCtr="0">
            <a:noAutofit/>
          </a:bodyPr>
          <a:lstStyle/>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Domain(s), Email</a:t>
            </a:r>
          </a:p>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GAFE</a:t>
            </a:r>
          </a:p>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Provisioning Accounts</a:t>
            </a:r>
          </a:p>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Training: IT Staff, Teachers</a:t>
            </a:r>
          </a:p>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Professional Development: Integration</a:t>
            </a:r>
          </a:p>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Supports</a:t>
            </a:r>
          </a:p>
          <a:p>
            <a:pPr marL="1219200" lvl="1" indent="-508000" rtl="0">
              <a:lnSpc>
                <a:spcPct val="100000"/>
              </a:lnSpc>
              <a:spcBef>
                <a:spcPts val="0"/>
              </a:spcBef>
              <a:spcAft>
                <a:spcPts val="0"/>
              </a:spcAft>
              <a:buClr>
                <a:srgbClr val="000000"/>
              </a:buClr>
              <a:buSzPct val="100000"/>
              <a:buFont typeface="Calibri"/>
              <a:buChar char="○"/>
            </a:pPr>
            <a:r>
              <a:rPr lang="en-US" sz="3200">
                <a:solidFill>
                  <a:srgbClr val="000000"/>
                </a:solidFill>
                <a:latin typeface="Calibri"/>
                <a:ea typeface="Calibri"/>
                <a:cs typeface="Calibri"/>
                <a:sym typeface="Calibri"/>
              </a:rPr>
              <a:t>Deployment</a:t>
            </a:r>
          </a:p>
          <a:p>
            <a:pPr lvl="0" rtl="0">
              <a:spcBef>
                <a:spcPts val="0"/>
              </a:spcBef>
              <a:buNone/>
            </a:pPr>
            <a:endParaRPr/>
          </a:p>
        </p:txBody>
      </p:sp>
      <p:pic>
        <p:nvPicPr>
          <p:cNvPr id="762" name="Shape 762"/>
          <p:cNvPicPr preferRelativeResize="0"/>
          <p:nvPr/>
        </p:nvPicPr>
        <p:blipFill>
          <a:blip r:embed="rId3">
            <a:alphaModFix/>
          </a:blip>
          <a:stretch>
            <a:fillRect/>
          </a:stretch>
        </p:blipFill>
        <p:spPr>
          <a:xfrm>
            <a:off x="10248763" y="6004000"/>
            <a:ext cx="1524569" cy="853777"/>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415491" y="732533"/>
            <a:ext cx="9475200" cy="13611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Enterprise Strategy</a:t>
            </a:r>
          </a:p>
          <a:p>
            <a:pPr lvl="0" rtl="0">
              <a:spcBef>
                <a:spcPts val="0"/>
              </a:spcBef>
              <a:buNone/>
            </a:pPr>
            <a:r>
              <a:rPr lang="en-US">
                <a:latin typeface="Calibri"/>
                <a:ea typeface="Calibri"/>
                <a:cs typeface="Calibri"/>
                <a:sym typeface="Calibri"/>
              </a:rPr>
              <a:t>(You’re running a business)</a:t>
            </a:r>
          </a:p>
        </p:txBody>
      </p:sp>
      <p:sp>
        <p:nvSpPr>
          <p:cNvPr id="768" name="Shape 768"/>
          <p:cNvSpPr txBox="1">
            <a:spLocks noGrp="1"/>
          </p:cNvSpPr>
          <p:nvPr>
            <p:ph type="body" idx="1"/>
          </p:nvPr>
        </p:nvSpPr>
        <p:spPr>
          <a:xfrm>
            <a:off x="415491" y="2343633"/>
            <a:ext cx="9590400" cy="4014900"/>
          </a:xfrm>
          <a:prstGeom prst="rect">
            <a:avLst/>
          </a:prstGeom>
        </p:spPr>
        <p:txBody>
          <a:bodyPr lIns="121875" tIns="121875" rIns="121875" bIns="121875" anchor="t" anchorCtr="0">
            <a:noAutofit/>
          </a:bodyPr>
          <a:lstStyle/>
          <a:p>
            <a:pPr marL="609600" lvl="0"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Standardize</a:t>
            </a:r>
          </a:p>
          <a:p>
            <a:pPr marL="1219200" lvl="1"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Infrastructure</a:t>
            </a:r>
          </a:p>
          <a:p>
            <a:pPr marL="1219200" lvl="1"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Devices</a:t>
            </a:r>
          </a:p>
          <a:p>
            <a:pPr marL="609600" lvl="0"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Future Proof</a:t>
            </a:r>
          </a:p>
          <a:p>
            <a:pPr marL="609600" lvl="0"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Processes – How we do things.</a:t>
            </a:r>
          </a:p>
          <a:p>
            <a:pPr marL="609600" lvl="0"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Support</a:t>
            </a:r>
          </a:p>
          <a:p>
            <a:pPr marL="609600" lvl="0" indent="-508000" rtl="0">
              <a:spcBef>
                <a:spcPts val="0"/>
              </a:spcBef>
              <a:spcAft>
                <a:spcPts val="0"/>
              </a:spcAft>
              <a:buClr>
                <a:schemeClr val="dk1"/>
              </a:buClr>
              <a:buSzPct val="100000"/>
              <a:buFont typeface="Calibri"/>
            </a:pPr>
            <a:r>
              <a:rPr lang="en-US" sz="3200">
                <a:solidFill>
                  <a:schemeClr val="dk1"/>
                </a:solidFill>
                <a:latin typeface="Calibri"/>
                <a:ea typeface="Calibri"/>
                <a:cs typeface="Calibri"/>
                <a:sym typeface="Calibri"/>
              </a:rPr>
              <a:t>Training/Professional Development</a:t>
            </a:r>
          </a:p>
          <a:p>
            <a:pPr lvl="0" rtl="0">
              <a:spcBef>
                <a:spcPts val="0"/>
              </a:spcBef>
              <a:buNone/>
            </a:pPr>
            <a:endParaRPr/>
          </a:p>
        </p:txBody>
      </p:sp>
      <p:pic>
        <p:nvPicPr>
          <p:cNvPr id="769" name="Shape 769"/>
          <p:cNvPicPr preferRelativeResize="0"/>
          <p:nvPr/>
        </p:nvPicPr>
        <p:blipFill>
          <a:blip r:embed="rId3">
            <a:alphaModFix/>
          </a:blip>
          <a:stretch>
            <a:fillRect/>
          </a:stretch>
        </p:blipFill>
        <p:spPr>
          <a:xfrm>
            <a:off x="10248763" y="6004000"/>
            <a:ext cx="1524569" cy="853777"/>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415491" y="740800"/>
            <a:ext cx="10973100" cy="1007700"/>
          </a:xfrm>
          <a:prstGeom prst="rect">
            <a:avLst/>
          </a:prstGeom>
        </p:spPr>
        <p:txBody>
          <a:bodyPr lIns="121875" tIns="121875" rIns="121875" bIns="121875" anchor="b" anchorCtr="0">
            <a:noAutofit/>
          </a:bodyPr>
          <a:lstStyle/>
          <a:p>
            <a:pPr lvl="0" rtl="0">
              <a:spcBef>
                <a:spcPts val="0"/>
              </a:spcBef>
              <a:buNone/>
            </a:pPr>
            <a:r>
              <a:rPr lang="en-US" sz="4800" b="1">
                <a:latin typeface="Calibri"/>
                <a:ea typeface="Calibri"/>
                <a:cs typeface="Calibri"/>
                <a:sym typeface="Calibri"/>
              </a:rPr>
              <a:t>Wireless</a:t>
            </a:r>
          </a:p>
        </p:txBody>
      </p:sp>
      <p:pic>
        <p:nvPicPr>
          <p:cNvPr id="775" name="Shape 775"/>
          <p:cNvPicPr preferRelativeResize="0"/>
          <p:nvPr/>
        </p:nvPicPr>
        <p:blipFill>
          <a:blip r:embed="rId3">
            <a:alphaModFix/>
          </a:blip>
          <a:stretch>
            <a:fillRect/>
          </a:stretch>
        </p:blipFill>
        <p:spPr>
          <a:xfrm>
            <a:off x="10248763" y="6004000"/>
            <a:ext cx="1524569" cy="853777"/>
          </a:xfrm>
          <a:prstGeom prst="rect">
            <a:avLst/>
          </a:prstGeom>
          <a:noFill/>
          <a:ln>
            <a:noFill/>
          </a:ln>
        </p:spPr>
      </p:pic>
      <p:pic>
        <p:nvPicPr>
          <p:cNvPr id="776" name="Shape 776"/>
          <p:cNvPicPr preferRelativeResize="0"/>
          <p:nvPr/>
        </p:nvPicPr>
        <p:blipFill rotWithShape="1">
          <a:blip r:embed="rId4">
            <a:alphaModFix/>
          </a:blip>
          <a:srcRect/>
          <a:stretch/>
        </p:blipFill>
        <p:spPr>
          <a:xfrm>
            <a:off x="930395" y="1965631"/>
            <a:ext cx="6425100" cy="4273200"/>
          </a:xfrm>
          <a:prstGeom prst="rect">
            <a:avLst/>
          </a:prstGeom>
          <a:noFill/>
          <a:ln>
            <a:noFill/>
          </a:ln>
        </p:spPr>
      </p:pic>
      <p:pic>
        <p:nvPicPr>
          <p:cNvPr id="777" name="Shape 777"/>
          <p:cNvPicPr preferRelativeResize="0"/>
          <p:nvPr/>
        </p:nvPicPr>
        <p:blipFill rotWithShape="1">
          <a:blip r:embed="rId5">
            <a:alphaModFix/>
          </a:blip>
          <a:srcRect/>
          <a:stretch/>
        </p:blipFill>
        <p:spPr>
          <a:xfrm rot="10800000" flipH="1">
            <a:off x="9306614" y="871167"/>
            <a:ext cx="1283700" cy="12009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1096994" y="286602"/>
            <a:ext cx="100557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1" i="0" u="none" strike="noStrike" cap="none">
                <a:solidFill>
                  <a:srgbClr val="3F3F3F"/>
                </a:solidFill>
                <a:latin typeface="Calibri"/>
                <a:ea typeface="Calibri"/>
                <a:cs typeface="Calibri"/>
                <a:sym typeface="Calibri"/>
              </a:rPr>
              <a:t>End User Devices</a:t>
            </a:r>
          </a:p>
        </p:txBody>
      </p:sp>
      <p:sp>
        <p:nvSpPr>
          <p:cNvPr id="784" name="Shape 784"/>
          <p:cNvSpPr txBox="1">
            <a:spLocks noGrp="1"/>
          </p:cNvSpPr>
          <p:nvPr>
            <p:ph type="body" idx="1"/>
          </p:nvPr>
        </p:nvSpPr>
        <p:spPr>
          <a:xfrm>
            <a:off x="1096994" y="1845733"/>
            <a:ext cx="10055700" cy="4023300"/>
          </a:xfrm>
          <a:prstGeom prst="rect">
            <a:avLst/>
          </a:prstGeom>
          <a:noFill/>
          <a:ln>
            <a:noFill/>
          </a:ln>
        </p:spPr>
        <p:txBody>
          <a:bodyPr lIns="0" tIns="45700" rIns="0" bIns="45700" anchor="t" anchorCtr="0">
            <a:noAutofit/>
          </a:bodyPr>
          <a:lstStyle/>
          <a:p>
            <a:pPr marL="0" marR="0" lvl="0" indent="0" algn="l" rtl="0">
              <a:lnSpc>
                <a:spcPct val="90000"/>
              </a:lnSpc>
              <a:spcBef>
                <a:spcPts val="0"/>
              </a:spcBef>
              <a:spcAft>
                <a:spcPts val="0"/>
              </a:spcAft>
              <a:buNone/>
            </a:pPr>
            <a:r>
              <a:rPr lang="en-US" sz="3200" b="0" i="0" u="none" strike="noStrike" cap="none">
                <a:solidFill>
                  <a:srgbClr val="3F3F3F"/>
                </a:solidFill>
                <a:latin typeface="Calibri"/>
                <a:ea typeface="Calibri"/>
                <a:cs typeface="Calibri"/>
                <a:sym typeface="Calibri"/>
              </a:rPr>
              <a:t>Were not always very good at predicting the future, </a:t>
            </a:r>
            <a:r>
              <a:rPr lang="en-US" sz="3200" b="0" i="0" u="none" strike="noStrike" cap="none">
                <a:solidFill>
                  <a:srgbClr val="FF0000"/>
                </a:solidFill>
                <a:latin typeface="Calibri"/>
                <a:ea typeface="Calibri"/>
                <a:cs typeface="Calibri"/>
                <a:sym typeface="Calibri"/>
              </a:rPr>
              <a:t>however we can say with confidence:</a:t>
            </a:r>
            <a:r>
              <a:rPr lang="en-US" sz="2000" b="0" i="0" u="none" strike="noStrike" cap="none">
                <a:solidFill>
                  <a:srgbClr val="3F3F3F"/>
                </a:solidFill>
                <a:latin typeface="Calibri"/>
                <a:ea typeface="Calibri"/>
                <a:cs typeface="Calibri"/>
                <a:sym typeface="Calibri"/>
              </a:rPr>
              <a:t/>
            </a:r>
            <a:br>
              <a:rPr lang="en-US" sz="2000" b="0" i="0" u="none" strike="noStrike" cap="none">
                <a:solidFill>
                  <a:srgbClr val="3F3F3F"/>
                </a:solidFill>
                <a:latin typeface="Calibri"/>
                <a:ea typeface="Calibri"/>
                <a:cs typeface="Calibri"/>
                <a:sym typeface="Calibri"/>
              </a:rPr>
            </a:br>
            <a:endParaRPr lang="en-US" sz="2000" b="0" i="0" u="none" strike="noStrike" cap="none">
              <a:solidFill>
                <a:srgbClr val="3F3F3F"/>
              </a:solidFill>
              <a:latin typeface="Calibri"/>
              <a:ea typeface="Calibri"/>
              <a:cs typeface="Calibri"/>
              <a:sym typeface="Calibri"/>
            </a:endParaRPr>
          </a:p>
          <a:p>
            <a:pPr marL="393700" marR="0" lvl="1" indent="-254000" algn="l" rtl="0">
              <a:lnSpc>
                <a:spcPct val="90000"/>
              </a:lnSpc>
              <a:spcBef>
                <a:spcPts val="400"/>
              </a:spcBef>
              <a:spcAft>
                <a:spcPts val="0"/>
              </a:spcAft>
              <a:buClr>
                <a:schemeClr val="accent1"/>
              </a:buClr>
              <a:buSzPct val="100000"/>
              <a:buFont typeface="Noto Symbol"/>
              <a:buChar char="▪"/>
            </a:pPr>
            <a:r>
              <a:rPr lang="en-US" sz="3200" b="0" i="0" u="none" strike="noStrike" cap="none">
                <a:solidFill>
                  <a:srgbClr val="3F3F3F"/>
                </a:solidFill>
                <a:latin typeface="Calibri"/>
                <a:ea typeface="Calibri"/>
                <a:cs typeface="Calibri"/>
                <a:sym typeface="Calibri"/>
              </a:rPr>
              <a:t>That future devices will be </a:t>
            </a:r>
            <a:r>
              <a:rPr lang="en-US" sz="3200" b="1" i="0" u="none" strike="noStrike" cap="none">
                <a:solidFill>
                  <a:srgbClr val="3F3F3F"/>
                </a:solidFill>
                <a:latin typeface="Calibri"/>
                <a:ea typeface="Calibri"/>
                <a:cs typeface="Calibri"/>
                <a:sym typeface="Calibri"/>
              </a:rPr>
              <a:t>Wireless</a:t>
            </a:r>
            <a:r>
              <a:rPr lang="en-US" sz="3200" b="0" i="0" u="none" strike="noStrike" cap="none">
                <a:solidFill>
                  <a:srgbClr val="3F3F3F"/>
                </a:solidFill>
                <a:latin typeface="Calibri"/>
                <a:ea typeface="Calibri"/>
                <a:cs typeface="Calibri"/>
                <a:sym typeface="Calibri"/>
              </a:rPr>
              <a:t> and </a:t>
            </a:r>
            <a:r>
              <a:rPr lang="en-US" sz="3200" b="1" i="0" u="none" strike="noStrike" cap="none">
                <a:solidFill>
                  <a:srgbClr val="3F3F3F"/>
                </a:solidFill>
                <a:latin typeface="Calibri"/>
                <a:ea typeface="Calibri"/>
                <a:cs typeface="Calibri"/>
                <a:sym typeface="Calibri"/>
              </a:rPr>
              <a:t>Mobile.</a:t>
            </a:r>
          </a:p>
          <a:p>
            <a:pPr marL="393700" marR="0" lvl="1" indent="-254000" algn="l" rtl="0">
              <a:lnSpc>
                <a:spcPct val="90000"/>
              </a:lnSpc>
              <a:spcBef>
                <a:spcPts val="700"/>
              </a:spcBef>
              <a:spcAft>
                <a:spcPts val="0"/>
              </a:spcAft>
              <a:buClr>
                <a:schemeClr val="accent1"/>
              </a:buClr>
              <a:buSzPct val="100000"/>
              <a:buFont typeface="Noto Symbol"/>
              <a:buChar char="▪"/>
            </a:pPr>
            <a:r>
              <a:rPr lang="en-US" sz="3200" b="0" i="0" u="none" strike="noStrike" cap="none">
                <a:solidFill>
                  <a:srgbClr val="3F3F3F"/>
                </a:solidFill>
                <a:latin typeface="Calibri"/>
                <a:ea typeface="Calibri"/>
                <a:cs typeface="Calibri"/>
                <a:sym typeface="Calibri"/>
              </a:rPr>
              <a:t>We will require more bandwidth</a:t>
            </a:r>
          </a:p>
          <a:p>
            <a:pPr marL="393700" marR="0" lvl="1" indent="-254000" algn="l" rtl="0">
              <a:lnSpc>
                <a:spcPct val="90000"/>
              </a:lnSpc>
              <a:spcBef>
                <a:spcPts val="700"/>
              </a:spcBef>
              <a:spcAft>
                <a:spcPts val="400"/>
              </a:spcAft>
              <a:buClr>
                <a:schemeClr val="accent1"/>
              </a:buClr>
              <a:buSzPct val="100000"/>
              <a:buFont typeface="Noto Symbol"/>
              <a:buChar char="▪"/>
            </a:pPr>
            <a:r>
              <a:rPr lang="en-US" sz="3200" b="0" i="0" u="none" strike="noStrike" cap="none">
                <a:solidFill>
                  <a:srgbClr val="3F3F3F"/>
                </a:solidFill>
                <a:latin typeface="Calibri"/>
                <a:ea typeface="Calibri"/>
                <a:cs typeface="Calibri"/>
                <a:sym typeface="Calibri"/>
              </a:rPr>
              <a:t>Without a </a:t>
            </a:r>
            <a:r>
              <a:rPr lang="en-US" sz="3200" b="1" i="0" u="none" strike="noStrike" cap="none">
                <a:solidFill>
                  <a:srgbClr val="3F3F3F"/>
                </a:solidFill>
                <a:latin typeface="Calibri"/>
                <a:ea typeface="Calibri"/>
                <a:cs typeface="Calibri"/>
                <a:sym typeface="Calibri"/>
              </a:rPr>
              <a:t>robust</a:t>
            </a:r>
            <a:r>
              <a:rPr lang="en-US" sz="3200" b="0" i="0" u="none" strike="noStrike" cap="none">
                <a:solidFill>
                  <a:srgbClr val="3F3F3F"/>
                </a:solidFill>
                <a:latin typeface="Calibri"/>
                <a:ea typeface="Calibri"/>
                <a:cs typeface="Calibri"/>
                <a:sym typeface="Calibri"/>
              </a:rPr>
              <a:t> wired infrastructure in our schools, wireless is useless.</a:t>
            </a:r>
          </a:p>
        </p:txBody>
      </p:sp>
      <p:pic>
        <p:nvPicPr>
          <p:cNvPr id="785" name="Shape 785"/>
          <p:cNvPicPr preferRelativeResize="0"/>
          <p:nvPr/>
        </p:nvPicPr>
        <p:blipFill rotWithShape="1">
          <a:blip r:embed="rId3">
            <a:alphaModFix/>
          </a:blip>
          <a:srcRect/>
          <a:stretch/>
        </p:blipFill>
        <p:spPr>
          <a:xfrm rot="10800000" flipH="1">
            <a:off x="9191410" y="333301"/>
            <a:ext cx="1283700" cy="12009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p:nvPr/>
        </p:nvSpPr>
        <p:spPr>
          <a:xfrm>
            <a:off x="62" y="1362075"/>
            <a:ext cx="12188700" cy="3571800"/>
          </a:xfrm>
          <a:prstGeom prst="rect">
            <a:avLst/>
          </a:prstGeom>
          <a:noFill/>
          <a:ln>
            <a:noFill/>
          </a:ln>
        </p:spPr>
        <p:txBody>
          <a:bodyPr lIns="0" tIns="0" rIns="0" bIns="0" anchor="ctr" anchorCtr="0">
            <a:noAutofit/>
          </a:bodyPr>
          <a:lstStyle/>
          <a:p>
            <a:pPr marL="0" marR="0" lvl="0" indent="0" algn="ctr" rtl="0">
              <a:spcBef>
                <a:spcPts val="0"/>
              </a:spcBef>
              <a:buClr>
                <a:srgbClr val="444444"/>
              </a:buClr>
              <a:buSzPct val="25000"/>
              <a:buFont typeface="Open Sans"/>
              <a:buNone/>
            </a:pPr>
            <a:r>
              <a:rPr lang="en-US" sz="8000">
                <a:solidFill>
                  <a:srgbClr val="464646"/>
                </a:solidFill>
                <a:latin typeface="Open Sans"/>
                <a:ea typeface="Open Sans"/>
                <a:cs typeface="Open Sans"/>
                <a:sym typeface="Open Sans"/>
              </a:rPr>
              <a:t>We believe in the Web </a:t>
            </a:r>
          </a:p>
          <a:p>
            <a:pPr marL="0" marR="0" lvl="0" indent="0" algn="ctr" rtl="0">
              <a:spcBef>
                <a:spcPts val="0"/>
              </a:spcBef>
              <a:buClr>
                <a:srgbClr val="444444"/>
              </a:buClr>
              <a:buSzPct val="25000"/>
              <a:buFont typeface="Open Sans"/>
              <a:buNone/>
            </a:pPr>
            <a:r>
              <a:rPr lang="en-US" sz="8000">
                <a:solidFill>
                  <a:srgbClr val="464646"/>
                </a:solidFill>
                <a:latin typeface="Open Sans"/>
                <a:ea typeface="Open Sans"/>
                <a:cs typeface="Open Sans"/>
                <a:sym typeface="Open Sans"/>
              </a:rPr>
              <a:t>as a learning platform.</a:t>
            </a:r>
          </a:p>
        </p:txBody>
      </p:sp>
      <p:pic>
        <p:nvPicPr>
          <p:cNvPr id="524" name="Shape 524"/>
          <p:cNvPicPr preferRelativeResize="0"/>
          <p:nvPr/>
        </p:nvPicPr>
        <p:blipFill>
          <a:blip r:embed="rId3">
            <a:alphaModFix/>
          </a:blip>
          <a:stretch>
            <a:fillRect/>
          </a:stretch>
        </p:blipFill>
        <p:spPr>
          <a:xfrm>
            <a:off x="2787387" y="4933875"/>
            <a:ext cx="6614049" cy="1307125"/>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title"/>
          </p:nvPr>
        </p:nvSpPr>
        <p:spPr>
          <a:xfrm>
            <a:off x="515008" y="287112"/>
            <a:ext cx="11158800" cy="502500"/>
          </a:xfrm>
          <a:prstGeom prst="rect">
            <a:avLst/>
          </a:prstGeom>
          <a:noFill/>
          <a:ln>
            <a:noFill/>
          </a:ln>
        </p:spPr>
        <p:txBody>
          <a:bodyPr lIns="0" tIns="0" rIns="0" bIns="0" anchor="b" anchorCtr="0">
            <a:noAutofit/>
          </a:bodyPr>
          <a:lstStyle/>
          <a:p>
            <a:pPr marL="0" marR="0" lvl="0" indent="0" algn="l" rtl="0">
              <a:spcBef>
                <a:spcPts val="0"/>
              </a:spcBef>
              <a:buClr>
                <a:srgbClr val="444444"/>
              </a:buClr>
              <a:buSzPct val="25000"/>
              <a:buFont typeface="Open Sans"/>
              <a:buNone/>
            </a:pPr>
            <a:r>
              <a:rPr lang="en-US">
                <a:solidFill>
                  <a:srgbClr val="464646"/>
                </a:solidFill>
              </a:rPr>
              <a:t>Connect with other educators</a:t>
            </a:r>
          </a:p>
        </p:txBody>
      </p:sp>
      <p:sp>
        <p:nvSpPr>
          <p:cNvPr id="791" name="Shape 791"/>
          <p:cNvSpPr/>
          <p:nvPr/>
        </p:nvSpPr>
        <p:spPr>
          <a:xfrm>
            <a:off x="2620050" y="6211975"/>
            <a:ext cx="6983100" cy="2793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92" name="Shape 792"/>
          <p:cNvSpPr/>
          <p:nvPr/>
        </p:nvSpPr>
        <p:spPr>
          <a:xfrm>
            <a:off x="8039568" y="3664775"/>
            <a:ext cx="301500" cy="339300"/>
          </a:xfrm>
          <a:prstGeom prst="rect">
            <a:avLst/>
          </a:prstGeom>
          <a:solidFill>
            <a:srgbClr val="FFFFFF"/>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3" name="Shape 793"/>
          <p:cNvSpPr txBox="1"/>
          <p:nvPr/>
        </p:nvSpPr>
        <p:spPr>
          <a:xfrm>
            <a:off x="515000" y="1337300"/>
            <a:ext cx="7422300" cy="46944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464646"/>
                </a:solidFill>
                <a:latin typeface="Open Sans"/>
                <a:ea typeface="Open Sans"/>
                <a:cs typeface="Open Sans"/>
                <a:sym typeface="Open Sans"/>
              </a:rPr>
              <a:t>Web Resources</a:t>
            </a:r>
          </a:p>
          <a:p>
            <a:pPr marL="457200" lvl="0" indent="-228600" rtl="0">
              <a:lnSpc>
                <a:spcPct val="150000"/>
              </a:lnSpc>
              <a:spcBef>
                <a:spcPts val="0"/>
              </a:spcBef>
            </a:pPr>
            <a:r>
              <a:rPr lang="en-US" sz="1800">
                <a:solidFill>
                  <a:srgbClr val="6E6E6E"/>
                </a:solidFill>
                <a:latin typeface="Open Sans"/>
                <a:ea typeface="Open Sans"/>
                <a:cs typeface="Open Sans"/>
                <a:sym typeface="Open Sans"/>
              </a:rPr>
              <a:t>Training center:</a:t>
            </a:r>
            <a:r>
              <a:rPr lang="en-US" sz="1800">
                <a:solidFill>
                  <a:srgbClr val="464646"/>
                </a:solidFill>
                <a:latin typeface="Open Sans"/>
                <a:ea typeface="Open Sans"/>
                <a:cs typeface="Open Sans"/>
                <a:sym typeface="Open Sans"/>
              </a:rPr>
              <a:t> </a:t>
            </a:r>
            <a:r>
              <a:rPr lang="en-US" sz="1800" u="sng">
                <a:solidFill>
                  <a:schemeClr val="hlink"/>
                </a:solidFill>
                <a:latin typeface="Open Sans"/>
                <a:ea typeface="Open Sans"/>
                <a:cs typeface="Open Sans"/>
                <a:sym typeface="Open Sans"/>
                <a:hlinkClick r:id="rId3"/>
              </a:rPr>
              <a:t>http://edutraining.googleapps.com/</a:t>
            </a:r>
          </a:p>
          <a:p>
            <a:pPr marL="457200" lvl="0" indent="-228600" rtl="0">
              <a:lnSpc>
                <a:spcPct val="150000"/>
              </a:lnSpc>
              <a:spcBef>
                <a:spcPts val="0"/>
              </a:spcBef>
            </a:pPr>
            <a:r>
              <a:rPr lang="en-US" sz="1800">
                <a:solidFill>
                  <a:srgbClr val="6E6E6E"/>
                </a:solidFill>
                <a:latin typeface="Open Sans"/>
                <a:ea typeface="Open Sans"/>
                <a:cs typeface="Open Sans"/>
                <a:sym typeface="Open Sans"/>
              </a:rPr>
              <a:t>Guide to Going Google</a:t>
            </a:r>
          </a:p>
          <a:p>
            <a:pPr lvl="0" rtl="0">
              <a:lnSpc>
                <a:spcPct val="95000"/>
              </a:lnSpc>
              <a:spcBef>
                <a:spcPts val="0"/>
              </a:spcBef>
              <a:spcAft>
                <a:spcPts val="300"/>
              </a:spcAft>
              <a:buNone/>
            </a:pPr>
            <a:endParaRPr sz="1800">
              <a:solidFill>
                <a:srgbClr val="464646"/>
              </a:solidFill>
              <a:latin typeface="Open Sans"/>
              <a:ea typeface="Open Sans"/>
              <a:cs typeface="Open Sans"/>
              <a:sym typeface="Open Sans"/>
            </a:endParaRPr>
          </a:p>
          <a:p>
            <a:pPr lvl="0" rtl="0">
              <a:spcBef>
                <a:spcPts val="0"/>
              </a:spcBef>
              <a:buNone/>
            </a:pPr>
            <a:r>
              <a:rPr lang="en-US" sz="2400">
                <a:solidFill>
                  <a:srgbClr val="464646"/>
                </a:solidFill>
                <a:latin typeface="Open Sans"/>
                <a:ea typeface="Open Sans"/>
                <a:cs typeface="Open Sans"/>
                <a:sym typeface="Open Sans"/>
              </a:rPr>
              <a:t>Events</a:t>
            </a:r>
          </a:p>
          <a:p>
            <a:pPr marL="457200" lvl="0" indent="-228600" rtl="0">
              <a:lnSpc>
                <a:spcPct val="150000"/>
              </a:lnSpc>
              <a:spcBef>
                <a:spcPts val="0"/>
              </a:spcBef>
            </a:pPr>
            <a:r>
              <a:rPr lang="en-US" sz="1800">
                <a:solidFill>
                  <a:srgbClr val="808080"/>
                </a:solidFill>
              </a:rPr>
              <a:t>Summits, webinars, and hangouts</a:t>
            </a:r>
          </a:p>
          <a:p>
            <a:pPr marL="457200" lvl="0" indent="-228600" rtl="0">
              <a:lnSpc>
                <a:spcPct val="150000"/>
              </a:lnSpc>
              <a:spcBef>
                <a:spcPts val="0"/>
              </a:spcBef>
            </a:pPr>
            <a:r>
              <a:rPr lang="en-US" sz="1800">
                <a:solidFill>
                  <a:srgbClr val="808080"/>
                </a:solidFill>
              </a:rPr>
              <a:t>Calendar: </a:t>
            </a:r>
            <a:r>
              <a:rPr lang="en-US" sz="1800" u="sng">
                <a:solidFill>
                  <a:schemeClr val="hlink"/>
                </a:solidFill>
                <a:hlinkClick r:id="rId4"/>
              </a:rPr>
              <a:t>http://www.google.com/edu/news-calendar.html</a:t>
            </a:r>
          </a:p>
          <a:p>
            <a:pPr lvl="0" rtl="0">
              <a:spcBef>
                <a:spcPts val="0"/>
              </a:spcBef>
              <a:buNone/>
            </a:pPr>
            <a:endParaRPr sz="1800">
              <a:solidFill>
                <a:srgbClr val="464646"/>
              </a:solidFill>
              <a:latin typeface="Open Sans"/>
              <a:ea typeface="Open Sans"/>
              <a:cs typeface="Open Sans"/>
              <a:sym typeface="Open Sans"/>
            </a:endParaRPr>
          </a:p>
          <a:p>
            <a:pPr lvl="0" rtl="0">
              <a:spcBef>
                <a:spcPts val="0"/>
              </a:spcBef>
              <a:buNone/>
            </a:pPr>
            <a:r>
              <a:rPr lang="en-US" sz="2400">
                <a:solidFill>
                  <a:srgbClr val="464646"/>
                </a:solidFill>
                <a:latin typeface="Open Sans"/>
                <a:ea typeface="Open Sans"/>
                <a:cs typeface="Open Sans"/>
                <a:sym typeface="Open Sans"/>
              </a:rPr>
              <a:t>Programs</a:t>
            </a:r>
          </a:p>
          <a:p>
            <a:pPr marL="457200" lvl="0" indent="-228600" rtl="0">
              <a:lnSpc>
                <a:spcPct val="150000"/>
              </a:lnSpc>
              <a:spcBef>
                <a:spcPts val="0"/>
              </a:spcBef>
            </a:pPr>
            <a:r>
              <a:rPr lang="en-US" sz="1800">
                <a:solidFill>
                  <a:srgbClr val="808080"/>
                </a:solidFill>
              </a:rPr>
              <a:t>Google Apps Certified Trainer Program</a:t>
            </a:r>
          </a:p>
          <a:p>
            <a:pPr marL="457200" lvl="0" indent="-228600" rtl="0">
              <a:lnSpc>
                <a:spcPct val="150000"/>
              </a:lnSpc>
              <a:spcBef>
                <a:spcPts val="0"/>
              </a:spcBef>
            </a:pPr>
            <a:r>
              <a:rPr lang="en-US" sz="1800">
                <a:solidFill>
                  <a:srgbClr val="808080"/>
                </a:solidFill>
              </a:rPr>
              <a:t>Google Teacher Academy</a:t>
            </a:r>
          </a:p>
          <a:p>
            <a:pPr lvl="0" rtl="0">
              <a:spcBef>
                <a:spcPts val="0"/>
              </a:spcBef>
              <a:buNone/>
            </a:pPr>
            <a:endParaRPr sz="1800">
              <a:solidFill>
                <a:srgbClr val="464646"/>
              </a:solidFill>
              <a:latin typeface="Open Sans"/>
              <a:ea typeface="Open Sans"/>
              <a:cs typeface="Open Sans"/>
              <a:sym typeface="Open Sans"/>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pic>
        <p:nvPicPr>
          <p:cNvPr id="799" name="Shape 799"/>
          <p:cNvPicPr preferRelativeResize="0"/>
          <p:nvPr/>
        </p:nvPicPr>
        <p:blipFill>
          <a:blip r:embed="rId3">
            <a:alphaModFix/>
          </a:blip>
          <a:stretch>
            <a:fillRect/>
          </a:stretch>
        </p:blipFill>
        <p:spPr>
          <a:xfrm>
            <a:off x="1724200" y="573125"/>
            <a:ext cx="3406800" cy="4998099"/>
          </a:xfrm>
          <a:prstGeom prst="rect">
            <a:avLst/>
          </a:prstGeom>
          <a:noFill/>
          <a:ln>
            <a:noFill/>
          </a:ln>
        </p:spPr>
      </p:pic>
      <p:pic>
        <p:nvPicPr>
          <p:cNvPr id="800" name="Shape 800"/>
          <p:cNvPicPr preferRelativeResize="0"/>
          <p:nvPr/>
        </p:nvPicPr>
        <p:blipFill>
          <a:blip r:embed="rId4">
            <a:alphaModFix/>
          </a:blip>
          <a:stretch>
            <a:fillRect/>
          </a:stretch>
        </p:blipFill>
        <p:spPr>
          <a:xfrm>
            <a:off x="6734025" y="573125"/>
            <a:ext cx="3249974" cy="4998099"/>
          </a:xfrm>
          <a:prstGeom prst="rect">
            <a:avLst/>
          </a:prstGeom>
          <a:noFill/>
          <a:ln>
            <a:noFill/>
          </a:ln>
        </p:spPr>
      </p:pic>
      <p:sp>
        <p:nvSpPr>
          <p:cNvPr id="801" name="Shape 801"/>
          <p:cNvSpPr txBox="1"/>
          <p:nvPr/>
        </p:nvSpPr>
        <p:spPr>
          <a:xfrm>
            <a:off x="3972850" y="5965525"/>
            <a:ext cx="4274400" cy="540300"/>
          </a:xfrm>
          <a:prstGeom prst="rect">
            <a:avLst/>
          </a:prstGeom>
          <a:noFill/>
          <a:ln>
            <a:noFill/>
          </a:ln>
        </p:spPr>
        <p:txBody>
          <a:bodyPr lIns="91425" tIns="91425" rIns="91425" bIns="91425" anchor="t" anchorCtr="0">
            <a:noAutofit/>
          </a:bodyPr>
          <a:lstStyle/>
          <a:p>
            <a:pPr lvl="0">
              <a:spcBef>
                <a:spcPts val="0"/>
              </a:spcBef>
              <a:buNone/>
            </a:pPr>
            <a:r>
              <a:rPr lang="en-US" sz="3000">
                <a:latin typeface="Calibri"/>
                <a:ea typeface="Calibri"/>
                <a:cs typeface="Calibri"/>
                <a:sym typeface="Calibri"/>
              </a:rPr>
              <a:t>Available on amazon.com</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1042584" y="4490666"/>
            <a:ext cx="5682899" cy="1140000"/>
          </a:xfrm>
          <a:prstGeom prst="rect">
            <a:avLst/>
          </a:prstGeom>
          <a:noFill/>
          <a:ln>
            <a:noFill/>
          </a:ln>
        </p:spPr>
        <p:txBody>
          <a:bodyPr lIns="121875" tIns="121875" rIns="121875" bIns="121875" anchor="t" anchorCtr="0">
            <a:noAutofit/>
          </a:bodyPr>
          <a:lstStyle/>
          <a:p>
            <a:pPr lvl="0" rtl="0">
              <a:lnSpc>
                <a:spcPct val="120000"/>
              </a:lnSpc>
              <a:spcBef>
                <a:spcPts val="0"/>
              </a:spcBef>
              <a:buNone/>
            </a:pPr>
            <a:r>
              <a:rPr lang="en-US" sz="2400">
                <a:solidFill>
                  <a:srgbClr val="757575"/>
                </a:solidFill>
                <a:latin typeface="Open Sans"/>
                <a:ea typeface="Open Sans"/>
                <a:cs typeface="Open Sans"/>
                <a:sym typeface="Open Sans"/>
              </a:rPr>
              <a:t>Thank you!</a:t>
            </a:r>
          </a:p>
          <a:p>
            <a:pPr lvl="0" rtl="0">
              <a:lnSpc>
                <a:spcPct val="120000"/>
              </a:lnSpc>
              <a:spcBef>
                <a:spcPts val="0"/>
              </a:spcBef>
              <a:buNone/>
            </a:pPr>
            <a:endParaRPr sz="2400">
              <a:solidFill>
                <a:srgbClr val="757575"/>
              </a:solidFill>
              <a:latin typeface="Open Sans"/>
              <a:ea typeface="Open Sans"/>
              <a:cs typeface="Open Sans"/>
              <a:sym typeface="Open Sans"/>
            </a:endParaRPr>
          </a:p>
        </p:txBody>
      </p:sp>
      <p:sp>
        <p:nvSpPr>
          <p:cNvPr id="807" name="Shape 807"/>
          <p:cNvSpPr txBox="1"/>
          <p:nvPr/>
        </p:nvSpPr>
        <p:spPr>
          <a:xfrm>
            <a:off x="910429" y="985033"/>
            <a:ext cx="5815200" cy="2918100"/>
          </a:xfrm>
          <a:prstGeom prst="rect">
            <a:avLst/>
          </a:prstGeom>
          <a:noFill/>
          <a:ln>
            <a:noFill/>
          </a:ln>
        </p:spPr>
        <p:txBody>
          <a:bodyPr lIns="121875" tIns="121875" rIns="121875" bIns="121875" anchor="t" anchorCtr="0">
            <a:noAutofit/>
          </a:bodyPr>
          <a:lstStyle/>
          <a:p>
            <a:pPr lvl="0" rtl="0">
              <a:spcBef>
                <a:spcPts val="0"/>
              </a:spcBef>
              <a:buNone/>
            </a:pPr>
            <a:r>
              <a:rPr lang="en-US" sz="4800">
                <a:latin typeface="Calibri"/>
                <a:ea typeface="Calibri"/>
                <a:cs typeface="Calibri"/>
                <a:sym typeface="Calibri"/>
              </a:rPr>
              <a:t>Michael Casey</a:t>
            </a:r>
          </a:p>
          <a:p>
            <a:pPr lvl="0" rtl="0">
              <a:spcBef>
                <a:spcPts val="0"/>
              </a:spcBef>
              <a:buNone/>
            </a:pPr>
            <a:r>
              <a:rPr lang="en-US" sz="4800" u="sng">
                <a:solidFill>
                  <a:schemeClr val="hlink"/>
                </a:solidFill>
                <a:latin typeface="Calibri"/>
                <a:ea typeface="Calibri"/>
                <a:cs typeface="Calibri"/>
                <a:sym typeface="Calibri"/>
                <a:hlinkClick r:id="rId3"/>
              </a:rPr>
              <a:t>mike@eiregroup.com</a:t>
            </a:r>
          </a:p>
          <a:p>
            <a:pPr lvl="0" rtl="0">
              <a:spcBef>
                <a:spcPts val="0"/>
              </a:spcBef>
              <a:buNone/>
            </a:pPr>
            <a:r>
              <a:rPr lang="en-US" sz="4800">
                <a:latin typeface="Calibri"/>
                <a:ea typeface="Calibri"/>
                <a:cs typeface="Calibri"/>
                <a:sym typeface="Calibri"/>
              </a:rPr>
              <a:t>619-241-9195</a:t>
            </a:r>
          </a:p>
        </p:txBody>
      </p:sp>
      <p:pic>
        <p:nvPicPr>
          <p:cNvPr id="808" name="Shape 808"/>
          <p:cNvPicPr preferRelativeResize="0"/>
          <p:nvPr/>
        </p:nvPicPr>
        <p:blipFill>
          <a:blip r:embed="rId4">
            <a:alphaModFix/>
          </a:blip>
          <a:stretch>
            <a:fillRect/>
          </a:stretch>
        </p:blipFill>
        <p:spPr>
          <a:xfrm>
            <a:off x="6829553" y="297366"/>
            <a:ext cx="4879394" cy="561130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Shape 529"/>
          <p:cNvPicPr preferRelativeResize="0"/>
          <p:nvPr/>
        </p:nvPicPr>
        <p:blipFill>
          <a:blip r:embed="rId3">
            <a:alphaModFix/>
          </a:blip>
          <a:stretch>
            <a:fillRect/>
          </a:stretch>
        </p:blipFill>
        <p:spPr>
          <a:xfrm>
            <a:off x="0" y="17100"/>
            <a:ext cx="12188824" cy="6756273"/>
          </a:xfrm>
          <a:prstGeom prst="rect">
            <a:avLst/>
          </a:prstGeom>
          <a:noFill/>
          <a:ln>
            <a:noFill/>
          </a:ln>
        </p:spPr>
      </p:pic>
      <p:sp>
        <p:nvSpPr>
          <p:cNvPr id="530" name="Shape 530"/>
          <p:cNvSpPr txBox="1">
            <a:spLocks noGrp="1"/>
          </p:cNvSpPr>
          <p:nvPr>
            <p:ph type="ctrTitle"/>
          </p:nvPr>
        </p:nvSpPr>
        <p:spPr>
          <a:xfrm>
            <a:off x="973874" y="3531499"/>
            <a:ext cx="10885200" cy="1684199"/>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b="1">
                <a:solidFill>
                  <a:srgbClr val="FFFFFF"/>
                </a:solidFill>
              </a:rPr>
              <a:t>Engages stakeholders and promotes </a:t>
            </a:r>
          </a:p>
          <a:p>
            <a:pPr marL="0" marR="0" lvl="0" indent="0" algn="l" rtl="0">
              <a:spcBef>
                <a:spcPts val="0"/>
              </a:spcBef>
              <a:buClr>
                <a:schemeClr val="dk1"/>
              </a:buClr>
              <a:buSzPct val="25000"/>
              <a:buFont typeface="Open Sans"/>
              <a:buNone/>
            </a:pPr>
            <a:r>
              <a:rPr lang="en-US" b="1">
                <a:solidFill>
                  <a:srgbClr val="FFFFFF"/>
                </a:solidFill>
              </a:rPr>
              <a:t>21st century skills</a:t>
            </a:r>
          </a:p>
        </p:txBody>
      </p:sp>
      <p:sp>
        <p:nvSpPr>
          <p:cNvPr id="531" name="Shape 531"/>
          <p:cNvSpPr txBox="1">
            <a:spLocks noGrp="1"/>
          </p:cNvSpPr>
          <p:nvPr>
            <p:ph type="subTitle" idx="1"/>
          </p:nvPr>
        </p:nvSpPr>
        <p:spPr>
          <a:xfrm>
            <a:off x="973875" y="2809689"/>
            <a:ext cx="10765799" cy="721800"/>
          </a:xfrm>
          <a:prstGeom prst="rect">
            <a:avLst/>
          </a:prstGeom>
          <a:noFill/>
          <a:ln>
            <a:noFill/>
          </a:ln>
        </p:spPr>
        <p:txBody>
          <a:bodyPr lIns="0" tIns="0" rIns="0" bIns="0" anchor="t" anchorCtr="0">
            <a:noAutofit/>
          </a:bodyPr>
          <a:lstStyle/>
          <a:p>
            <a:pPr marL="0" marR="0" lvl="0" indent="0" algn="l" rtl="0">
              <a:spcBef>
                <a:spcPts val="580"/>
              </a:spcBef>
              <a:buClr>
                <a:srgbClr val="989898"/>
              </a:buClr>
              <a:buSzPct val="25000"/>
              <a:buFont typeface="Open Sans"/>
              <a:buNone/>
            </a:pPr>
            <a:r>
              <a:rPr lang="en-US" sz="2900" b="1" i="0" u="none" strike="noStrike" cap="none">
                <a:solidFill>
                  <a:srgbClr val="FFFFFF"/>
                </a:solidFill>
                <a:latin typeface="Open Sans"/>
                <a:ea typeface="Open Sans"/>
                <a:cs typeface="Open Sans"/>
                <a:sym typeface="Open Sans"/>
              </a:rPr>
              <a:t>W</a:t>
            </a:r>
            <a:r>
              <a:rPr lang="en-US" b="1">
                <a:solidFill>
                  <a:srgbClr val="FFFFFF"/>
                </a:solidFill>
              </a:rPr>
              <a:t>hy the web?</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Shape 536"/>
          <p:cNvPicPr preferRelativeResize="0"/>
          <p:nvPr/>
        </p:nvPicPr>
        <p:blipFill rotWithShape="1">
          <a:blip r:embed="rId3">
            <a:alphaModFix/>
          </a:blip>
          <a:srcRect l="5909" t="568" r="6670" b="25647"/>
          <a:stretch/>
        </p:blipFill>
        <p:spPr>
          <a:xfrm>
            <a:off x="0" y="0"/>
            <a:ext cx="12188700" cy="6856200"/>
          </a:xfrm>
          <a:prstGeom prst="rect">
            <a:avLst/>
          </a:prstGeom>
          <a:noFill/>
          <a:ln>
            <a:noFill/>
          </a:ln>
        </p:spPr>
      </p:pic>
      <p:sp>
        <p:nvSpPr>
          <p:cNvPr id="537" name="Shape 537"/>
          <p:cNvSpPr txBox="1">
            <a:spLocks noGrp="1"/>
          </p:cNvSpPr>
          <p:nvPr>
            <p:ph type="ctrTitle"/>
          </p:nvPr>
        </p:nvSpPr>
        <p:spPr>
          <a:xfrm>
            <a:off x="914162" y="3037276"/>
            <a:ext cx="10766100" cy="1320899"/>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b="1">
                <a:solidFill>
                  <a:srgbClr val="FFFFFF"/>
                </a:solidFill>
              </a:rPr>
              <a:t>Allows dynamic learning</a:t>
            </a:r>
          </a:p>
        </p:txBody>
      </p:sp>
      <p:sp>
        <p:nvSpPr>
          <p:cNvPr id="538" name="Shape 538"/>
          <p:cNvSpPr txBox="1">
            <a:spLocks noGrp="1"/>
          </p:cNvSpPr>
          <p:nvPr>
            <p:ph type="subTitle" idx="1"/>
          </p:nvPr>
        </p:nvSpPr>
        <p:spPr>
          <a:xfrm>
            <a:off x="914300" y="2911664"/>
            <a:ext cx="10765799" cy="721800"/>
          </a:xfrm>
          <a:prstGeom prst="rect">
            <a:avLst/>
          </a:prstGeom>
          <a:noFill/>
          <a:ln>
            <a:noFill/>
          </a:ln>
        </p:spPr>
        <p:txBody>
          <a:bodyPr lIns="0" tIns="0" rIns="0" bIns="0" anchor="t" anchorCtr="0">
            <a:noAutofit/>
          </a:bodyPr>
          <a:lstStyle/>
          <a:p>
            <a:pPr marL="0" marR="0" lvl="0" indent="0" algn="l" rtl="0">
              <a:spcBef>
                <a:spcPts val="580"/>
              </a:spcBef>
              <a:buClr>
                <a:srgbClr val="989898"/>
              </a:buClr>
              <a:buSzPct val="25000"/>
              <a:buFont typeface="Open Sans"/>
              <a:buNone/>
            </a:pPr>
            <a:r>
              <a:rPr lang="en-US" sz="2900" b="1" i="0" u="none" strike="noStrike" cap="none">
                <a:solidFill>
                  <a:srgbClr val="FFFFFF"/>
                </a:solidFill>
                <a:latin typeface="Open Sans"/>
                <a:ea typeface="Open Sans"/>
                <a:cs typeface="Open Sans"/>
                <a:sym typeface="Open Sans"/>
              </a:rPr>
              <a:t>W</a:t>
            </a:r>
            <a:r>
              <a:rPr lang="en-US" b="1">
                <a:solidFill>
                  <a:srgbClr val="FFFFFF"/>
                </a:solidFill>
              </a:rPr>
              <a:t>hy the web?</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Shape 543"/>
          <p:cNvPicPr preferRelativeResize="0"/>
          <p:nvPr/>
        </p:nvPicPr>
        <p:blipFill>
          <a:blip r:embed="rId3">
            <a:alphaModFix/>
          </a:blip>
          <a:stretch>
            <a:fillRect/>
          </a:stretch>
        </p:blipFill>
        <p:spPr>
          <a:xfrm>
            <a:off x="0" y="0"/>
            <a:ext cx="12188825" cy="6856214"/>
          </a:xfrm>
          <a:prstGeom prst="rect">
            <a:avLst/>
          </a:prstGeom>
          <a:noFill/>
          <a:ln>
            <a:noFill/>
          </a:ln>
        </p:spPr>
      </p:pic>
      <p:sp>
        <p:nvSpPr>
          <p:cNvPr id="544" name="Shape 544"/>
          <p:cNvSpPr txBox="1">
            <a:spLocks noGrp="1"/>
          </p:cNvSpPr>
          <p:nvPr>
            <p:ph type="ctrTitle"/>
          </p:nvPr>
        </p:nvSpPr>
        <p:spPr>
          <a:xfrm>
            <a:off x="914012" y="5170876"/>
            <a:ext cx="10766100" cy="1320900"/>
          </a:xfrm>
          <a:prstGeom prst="rect">
            <a:avLst/>
          </a:prstGeom>
          <a:noFill/>
          <a:ln>
            <a:noFill/>
          </a:ln>
        </p:spPr>
        <p:txBody>
          <a:bodyPr lIns="0" tIns="0" rIns="0" bIns="0" anchor="b" anchorCtr="0">
            <a:noAutofit/>
          </a:bodyPr>
          <a:lstStyle/>
          <a:p>
            <a:pPr marL="0" marR="0" lvl="0" indent="0" algn="l" rtl="0">
              <a:spcBef>
                <a:spcPts val="0"/>
              </a:spcBef>
              <a:buClr>
                <a:schemeClr val="dk1"/>
              </a:buClr>
              <a:buSzPct val="25000"/>
              <a:buFont typeface="Open Sans"/>
              <a:buNone/>
            </a:pPr>
            <a:r>
              <a:rPr lang="en-US" b="1">
                <a:solidFill>
                  <a:srgbClr val="FFFFFF"/>
                </a:solidFill>
              </a:rPr>
              <a:t>Prepares students for their </a:t>
            </a:r>
          </a:p>
          <a:p>
            <a:pPr marL="0" marR="0" lvl="0" indent="0" algn="l" rtl="0">
              <a:spcBef>
                <a:spcPts val="0"/>
              </a:spcBef>
              <a:buClr>
                <a:schemeClr val="dk1"/>
              </a:buClr>
              <a:buSzPct val="25000"/>
              <a:buFont typeface="Open Sans"/>
              <a:buNone/>
            </a:pPr>
            <a:r>
              <a:rPr lang="en-US" b="1">
                <a:solidFill>
                  <a:srgbClr val="FFFFFF"/>
                </a:solidFill>
              </a:rPr>
              <a:t>future careers</a:t>
            </a:r>
          </a:p>
        </p:txBody>
      </p:sp>
      <p:sp>
        <p:nvSpPr>
          <p:cNvPr id="545" name="Shape 545"/>
          <p:cNvSpPr txBox="1">
            <a:spLocks noGrp="1"/>
          </p:cNvSpPr>
          <p:nvPr>
            <p:ph type="subTitle" idx="1"/>
          </p:nvPr>
        </p:nvSpPr>
        <p:spPr>
          <a:xfrm>
            <a:off x="914150" y="2582864"/>
            <a:ext cx="10765800" cy="721800"/>
          </a:xfrm>
          <a:prstGeom prst="rect">
            <a:avLst/>
          </a:prstGeom>
          <a:noFill/>
          <a:ln>
            <a:noFill/>
          </a:ln>
        </p:spPr>
        <p:txBody>
          <a:bodyPr lIns="0" tIns="0" rIns="0" bIns="0" anchor="t" anchorCtr="0">
            <a:noAutofit/>
          </a:bodyPr>
          <a:lstStyle/>
          <a:p>
            <a:pPr marL="0" marR="0" lvl="0" indent="0" algn="l" rtl="0">
              <a:spcBef>
                <a:spcPts val="580"/>
              </a:spcBef>
              <a:buClr>
                <a:srgbClr val="989898"/>
              </a:buClr>
              <a:buSzPct val="25000"/>
              <a:buFont typeface="Open Sans"/>
              <a:buNone/>
            </a:pPr>
            <a:r>
              <a:rPr lang="en-US" sz="2900" b="1" i="0" u="none" strike="noStrike" cap="none">
                <a:solidFill>
                  <a:srgbClr val="FFFFFF"/>
                </a:solidFill>
                <a:latin typeface="Open Sans"/>
                <a:ea typeface="Open Sans"/>
                <a:cs typeface="Open Sans"/>
                <a:sym typeface="Open Sans"/>
              </a:rPr>
              <a:t>W</a:t>
            </a:r>
            <a:r>
              <a:rPr lang="en-US" b="1">
                <a:solidFill>
                  <a:srgbClr val="FFFFFF"/>
                </a:solidFill>
              </a:rPr>
              <a:t>hy the web</a:t>
            </a:r>
            <a:r>
              <a:rPr lang="en-US">
                <a:solidFill>
                  <a:schemeClr val="accent5"/>
                </a:solidFil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Shape 551"/>
          <p:cNvPicPr preferRelativeResize="0"/>
          <p:nvPr/>
        </p:nvPicPr>
        <p:blipFill>
          <a:blip r:embed="rId3">
            <a:alphaModFix/>
          </a:blip>
          <a:stretch>
            <a:fillRect/>
          </a:stretch>
        </p:blipFill>
        <p:spPr>
          <a:xfrm>
            <a:off x="-620037" y="-3872080"/>
            <a:ext cx="12944115" cy="12141233"/>
          </a:xfrm>
          <a:prstGeom prst="rect">
            <a:avLst/>
          </a:prstGeom>
          <a:noFill/>
          <a:ln>
            <a:noFill/>
          </a:ln>
        </p:spPr>
      </p:pic>
      <p:sp>
        <p:nvSpPr>
          <p:cNvPr id="552" name="Shape 552"/>
          <p:cNvSpPr/>
          <p:nvPr/>
        </p:nvSpPr>
        <p:spPr>
          <a:xfrm>
            <a:off x="265469" y="3166849"/>
            <a:ext cx="10949499" cy="36009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i="0" u="none" strike="noStrike" cap="none">
                <a:solidFill>
                  <a:schemeClr val="lt1"/>
                </a:solidFill>
                <a:latin typeface="Open Sans"/>
                <a:ea typeface="Open Sans"/>
                <a:cs typeface="Open Sans"/>
                <a:sym typeface="Open Sans"/>
              </a:rPr>
              <a:t>Communication</a:t>
            </a:r>
          </a:p>
          <a:p>
            <a:pPr marL="0" marR="0" lvl="0" indent="0" algn="l" rtl="0">
              <a:spcBef>
                <a:spcPts val="0"/>
              </a:spcBef>
              <a:buSzPct val="25000"/>
              <a:buNone/>
            </a:pPr>
            <a:r>
              <a:rPr lang="en-US" sz="3600" i="0" u="none" strike="noStrike" cap="none">
                <a:solidFill>
                  <a:schemeClr val="lt1"/>
                </a:solidFill>
                <a:latin typeface="Open Sans"/>
                <a:ea typeface="Open Sans"/>
                <a:cs typeface="Open Sans"/>
                <a:sym typeface="Open Sans"/>
              </a:rPr>
              <a:t>Collaboration</a:t>
            </a:r>
          </a:p>
          <a:p>
            <a:pPr marL="0" marR="0" lvl="0" indent="0" algn="l" rtl="0">
              <a:spcBef>
                <a:spcPts val="0"/>
              </a:spcBef>
              <a:buSzPct val="25000"/>
              <a:buNone/>
            </a:pPr>
            <a:r>
              <a:rPr lang="en-US" sz="3600" i="0" u="none" strike="noStrike" cap="none">
                <a:solidFill>
                  <a:schemeClr val="lt1"/>
                </a:solidFill>
                <a:latin typeface="Open Sans"/>
                <a:ea typeface="Open Sans"/>
                <a:cs typeface="Open Sans"/>
                <a:sym typeface="Open Sans"/>
              </a:rPr>
              <a:t>Critical thinking</a:t>
            </a:r>
          </a:p>
          <a:p>
            <a:pPr marL="0" marR="0" lvl="0" indent="0" algn="l" rtl="0">
              <a:spcBef>
                <a:spcPts val="0"/>
              </a:spcBef>
              <a:buSzPct val="25000"/>
              <a:buNone/>
            </a:pPr>
            <a:r>
              <a:rPr lang="en-US" sz="3600">
                <a:solidFill>
                  <a:schemeClr val="lt1"/>
                </a:solidFill>
                <a:latin typeface="Open Sans"/>
                <a:ea typeface="Open Sans"/>
                <a:cs typeface="Open Sans"/>
                <a:sym typeface="Open Sans"/>
              </a:rPr>
              <a:t>Creativity</a:t>
            </a:r>
          </a:p>
          <a:p>
            <a:pPr marL="0" marR="0" lvl="0" indent="0" algn="l" rtl="0">
              <a:spcBef>
                <a:spcPts val="0"/>
              </a:spcBef>
              <a:buNone/>
            </a:pPr>
            <a:endParaRPr sz="3600" i="0" u="none" strike="noStrike" cap="none">
              <a:solidFill>
                <a:schemeClr val="dk1"/>
              </a:solidFill>
              <a:latin typeface="Open Sans"/>
              <a:ea typeface="Open Sans"/>
              <a:cs typeface="Open Sans"/>
              <a:sym typeface="Open Sans"/>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489750" y="3214225"/>
            <a:ext cx="11152800" cy="2744399"/>
          </a:xfrm>
          <a:prstGeom prst="rect">
            <a:avLst/>
          </a:prstGeom>
          <a:noFill/>
          <a:ln>
            <a:noFill/>
          </a:ln>
        </p:spPr>
        <p:txBody>
          <a:bodyPr lIns="0" tIns="0" rIns="0" bIns="0" anchor="t" anchorCtr="0">
            <a:noAutofit/>
          </a:bodyPr>
          <a:lstStyle/>
          <a:p>
            <a:pPr marL="0" lvl="0" indent="0" rtl="0">
              <a:lnSpc>
                <a:spcPct val="100000"/>
              </a:lnSpc>
              <a:spcBef>
                <a:spcPts val="500"/>
              </a:spcBef>
              <a:buNone/>
            </a:pPr>
            <a:r>
              <a:rPr lang="en-US" b="1">
                <a:solidFill>
                  <a:srgbClr val="6E6E6E"/>
                </a:solidFill>
                <a:latin typeface="Arial"/>
                <a:ea typeface="Arial"/>
                <a:cs typeface="Arial"/>
                <a:sym typeface="Arial"/>
              </a:rPr>
              <a:t>Mike Casey</a:t>
            </a:r>
          </a:p>
          <a:p>
            <a:pPr marL="0" lvl="0" indent="0" rtl="0">
              <a:lnSpc>
                <a:spcPct val="100000"/>
              </a:lnSpc>
              <a:spcBef>
                <a:spcPts val="500"/>
              </a:spcBef>
              <a:buNone/>
            </a:pPr>
            <a:r>
              <a:rPr lang="en-US">
                <a:solidFill>
                  <a:srgbClr val="6E6E6E"/>
                </a:solidFill>
                <a:latin typeface="Arial"/>
                <a:ea typeface="Arial"/>
                <a:cs typeface="Arial"/>
                <a:sym typeface="Arial"/>
              </a:rPr>
              <a:t>Director of Technology (Retired)</a:t>
            </a:r>
          </a:p>
          <a:p>
            <a:pPr marL="0" lvl="0" indent="0" rtl="0">
              <a:lnSpc>
                <a:spcPct val="100000"/>
              </a:lnSpc>
              <a:spcBef>
                <a:spcPts val="500"/>
              </a:spcBef>
              <a:buNone/>
            </a:pPr>
            <a:endParaRPr sz="2400" b="0" i="0" u="none" strike="noStrike" cap="none">
              <a:solidFill>
                <a:srgbClr val="777777"/>
              </a:solidFill>
              <a:latin typeface="Open Sans"/>
              <a:ea typeface="Open Sans"/>
              <a:cs typeface="Open Sans"/>
              <a:sym typeface="Open Sans"/>
            </a:endParaRPr>
          </a:p>
          <a:p>
            <a:pPr marL="232746" marR="0" lvl="0" indent="-232746" algn="l" rtl="0">
              <a:spcBef>
                <a:spcPts val="480"/>
              </a:spcBef>
              <a:buClr>
                <a:srgbClr val="777777"/>
              </a:buClr>
              <a:buSzPct val="60416"/>
              <a:buFont typeface="Open Sans"/>
              <a:buNone/>
            </a:pPr>
            <a:endParaRPr sz="2400" b="0" i="0" u="none" strike="noStrike" cap="none">
              <a:solidFill>
                <a:srgbClr val="777777"/>
              </a:solidFill>
              <a:latin typeface="Open Sans"/>
              <a:ea typeface="Open Sans"/>
              <a:cs typeface="Open Sans"/>
              <a:sym typeface="Open Sans"/>
            </a:endParaRPr>
          </a:p>
        </p:txBody>
      </p:sp>
      <p:sp>
        <p:nvSpPr>
          <p:cNvPr id="559" name="Shape 559"/>
          <p:cNvSpPr txBox="1">
            <a:spLocks noGrp="1"/>
          </p:cNvSpPr>
          <p:nvPr>
            <p:ph type="title"/>
          </p:nvPr>
        </p:nvSpPr>
        <p:spPr>
          <a:xfrm>
            <a:off x="507870" y="274637"/>
            <a:ext cx="11158799" cy="502500"/>
          </a:xfrm>
          <a:prstGeom prst="rect">
            <a:avLst/>
          </a:prstGeom>
          <a:noFill/>
          <a:ln>
            <a:noFill/>
          </a:ln>
        </p:spPr>
        <p:txBody>
          <a:bodyPr lIns="0" tIns="0" rIns="0" bIns="0" anchor="b" anchorCtr="0">
            <a:noAutofit/>
          </a:bodyPr>
          <a:lstStyle/>
          <a:p>
            <a:pPr marL="0" marR="0" lvl="0" indent="-69850" algn="l" rtl="0">
              <a:spcBef>
                <a:spcPts val="0"/>
              </a:spcBef>
              <a:buClr>
                <a:srgbClr val="000000"/>
              </a:buClr>
              <a:buSzPct val="39285"/>
              <a:buFont typeface="Arial"/>
              <a:buNone/>
            </a:pPr>
            <a:r>
              <a:rPr lang="en-US"/>
              <a:t>Introducing Del Mar Union School District</a:t>
            </a:r>
          </a:p>
        </p:txBody>
      </p:sp>
      <p:pic>
        <p:nvPicPr>
          <p:cNvPr id="560" name="Shape 560"/>
          <p:cNvPicPr preferRelativeResize="0"/>
          <p:nvPr/>
        </p:nvPicPr>
        <p:blipFill>
          <a:blip r:embed="rId3">
            <a:alphaModFix/>
          </a:blip>
          <a:stretch>
            <a:fillRect/>
          </a:stretch>
        </p:blipFill>
        <p:spPr>
          <a:xfrm>
            <a:off x="285375" y="1444975"/>
            <a:ext cx="3714750" cy="15716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ustom Theme">
  <a:themeElements>
    <a:clrScheme name="Google Enterprise">
      <a:dk1>
        <a:srgbClr val="222222"/>
      </a:dk1>
      <a:lt1>
        <a:srgbClr val="FFFFFF"/>
      </a:lt1>
      <a:dk2>
        <a:srgbClr val="464646"/>
      </a:dk2>
      <a:lt2>
        <a:srgbClr val="6E6E6E"/>
      </a:lt2>
      <a:accent1>
        <a:srgbClr val="3369E8"/>
      </a:accent1>
      <a:accent2>
        <a:srgbClr val="EEB211"/>
      </a:accent2>
      <a:accent3>
        <a:srgbClr val="009925"/>
      </a:accent3>
      <a:accent4>
        <a:srgbClr val="D50F25"/>
      </a:accent4>
      <a:accent5>
        <a:srgbClr val="939393"/>
      </a:accent5>
      <a:accent6>
        <a:srgbClr val="B1B1B1"/>
      </a:accent6>
      <a:hlink>
        <a:srgbClr val="3369E8"/>
      </a:hlink>
      <a:folHlink>
        <a:srgbClr val="336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Google Enterprise">
      <a:dk1>
        <a:srgbClr val="222222"/>
      </a:dk1>
      <a:lt1>
        <a:srgbClr val="FFFFFF"/>
      </a:lt1>
      <a:dk2>
        <a:srgbClr val="464646"/>
      </a:dk2>
      <a:lt2>
        <a:srgbClr val="6E6E6E"/>
      </a:lt2>
      <a:accent1>
        <a:srgbClr val="3369E8"/>
      </a:accent1>
      <a:accent2>
        <a:srgbClr val="EEB211"/>
      </a:accent2>
      <a:accent3>
        <a:srgbClr val="009925"/>
      </a:accent3>
      <a:accent4>
        <a:srgbClr val="D50F25"/>
      </a:accent4>
      <a:accent5>
        <a:srgbClr val="939393"/>
      </a:accent5>
      <a:accent6>
        <a:srgbClr val="B1B1B1"/>
      </a:accent6>
      <a:hlink>
        <a:srgbClr val="3369E8"/>
      </a:hlink>
      <a:folHlink>
        <a:srgbClr val="336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amWork">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3317</Words>
  <Application>Microsoft Office PowerPoint</Application>
  <PresentationFormat>Custom</PresentationFormat>
  <Paragraphs>359</Paragraphs>
  <Slides>42</Slides>
  <Notes>42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42</vt:i4>
      </vt:variant>
    </vt:vector>
  </HeadingPairs>
  <TitlesOfParts>
    <vt:vector size="55" baseType="lpstr">
      <vt:lpstr>Calibri</vt:lpstr>
      <vt:lpstr>Noto Symbol</vt:lpstr>
      <vt:lpstr>Arial</vt:lpstr>
      <vt:lpstr>Wingdings</vt:lpstr>
      <vt:lpstr>Courier New</vt:lpstr>
      <vt:lpstr>Open Sans</vt:lpstr>
      <vt:lpstr>Roboto</vt:lpstr>
      <vt:lpstr>Custom Theme</vt:lpstr>
      <vt:lpstr>Custom Theme</vt:lpstr>
      <vt:lpstr>Custom Theme</vt:lpstr>
      <vt:lpstr>TeamWork</vt:lpstr>
      <vt:lpstr>Retrospect</vt:lpstr>
      <vt:lpstr>simple-light-2</vt:lpstr>
      <vt:lpstr>A Curriculum First Approach to Technology &amp; the Web</vt:lpstr>
      <vt:lpstr>Michael Casey</vt:lpstr>
      <vt:lpstr>PowerPoint Presentation</vt:lpstr>
      <vt:lpstr>PowerPoint Presentation</vt:lpstr>
      <vt:lpstr>Engages stakeholders and promotes  21st century skills</vt:lpstr>
      <vt:lpstr>Allows dynamic learning</vt:lpstr>
      <vt:lpstr>Prepares students for their  future careers</vt:lpstr>
      <vt:lpstr>PowerPoint Presentation</vt:lpstr>
      <vt:lpstr>Introducing Del Mar Union School District</vt:lpstr>
      <vt:lpstr>Del Mar Union School District Overview</vt:lpstr>
      <vt:lpstr>A Curriculum Approach to  Technology Integration</vt:lpstr>
      <vt:lpstr>PowerPoint Presentation</vt:lpstr>
      <vt:lpstr>Strategic Plan</vt:lpstr>
      <vt:lpstr>PowerPoint Presentation</vt:lpstr>
      <vt:lpstr>PowerPoint Presentation</vt:lpstr>
      <vt:lpstr>PowerPoint Presentation</vt:lpstr>
      <vt:lpstr>Laser Focus and Commitment</vt:lpstr>
      <vt:lpstr>Timeline Development</vt:lpstr>
      <vt:lpstr>Tools to Support a Curriculum Focus</vt:lpstr>
      <vt:lpstr>Professional Learning</vt:lpstr>
      <vt:lpstr>Tools to Support our Curriculum Focus</vt:lpstr>
      <vt:lpstr>Tools to Support our Curriculum Focus</vt:lpstr>
      <vt:lpstr>Tools to Support our Curriculum Focus</vt:lpstr>
      <vt:lpstr>Tools to Support our Curriculum Focus</vt:lpstr>
      <vt:lpstr>Chromebooks</vt:lpstr>
      <vt:lpstr>Google in Education</vt:lpstr>
      <vt:lpstr>GAFE Management Console</vt:lpstr>
      <vt:lpstr>Hapara Teacher Dashboard</vt:lpstr>
      <vt:lpstr>Technologies to Support our Initiative</vt:lpstr>
      <vt:lpstr>My Philosophy</vt:lpstr>
      <vt:lpstr>Google Apps for Education</vt:lpstr>
      <vt:lpstr>Google Chromebooks for Education</vt:lpstr>
      <vt:lpstr>Chromebooks are a perfect fit for the classroom</vt:lpstr>
      <vt:lpstr>Scaling and Managing Chromebooks</vt:lpstr>
      <vt:lpstr>Going Google</vt:lpstr>
      <vt:lpstr>Ready to launch?</vt:lpstr>
      <vt:lpstr>Enterprise Strategy (You’re running a business)</vt:lpstr>
      <vt:lpstr>Wireless</vt:lpstr>
      <vt:lpstr>End User Devices</vt:lpstr>
      <vt:lpstr>Connect with other educators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Curriculum First Approach to Technology &amp; the Web</dc:title>
  <dc:creator>Mike Casey</dc:creator>
  <cp:lastModifiedBy>Michael Casey</cp:lastModifiedBy>
  <cp:revision>1</cp:revision>
  <dcterms:modified xsi:type="dcterms:W3CDTF">2016-03-29T20:34:08Z</dcterms:modified>
</cp:coreProperties>
</file>